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740693" y="3187699"/>
            <a:ext cx="291941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/>
            </a:lvl1pPr>
          </a:lstStyle>
          <a:p>
            <a:pPr/>
            <a:r>
              <a:t>Jersey</a:t>
            </a:r>
          </a:p>
        </p:txBody>
      </p:sp>
      <p:sp>
        <p:nvSpPr>
          <p:cNvPr id="120" name="Shape 120"/>
          <p:cNvSpPr/>
          <p:nvPr/>
        </p:nvSpPr>
        <p:spPr>
          <a:xfrm>
            <a:off x="7811884" y="3682999"/>
            <a:ext cx="17498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JAX-RS</a:t>
            </a:r>
          </a:p>
        </p:txBody>
      </p:sp>
      <p:sp>
        <p:nvSpPr>
          <p:cNvPr id="121" name="Shape 121"/>
          <p:cNvSpPr/>
          <p:nvPr/>
        </p:nvSpPr>
        <p:spPr>
          <a:xfrm>
            <a:off x="7816608" y="2324099"/>
            <a:ext cx="20451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ORACLE</a:t>
            </a:r>
          </a:p>
        </p:txBody>
      </p:sp>
      <p:sp>
        <p:nvSpPr>
          <p:cNvPr id="122" name="Shape 122"/>
          <p:cNvSpPr/>
          <p:nvPr/>
        </p:nvSpPr>
        <p:spPr>
          <a:xfrm>
            <a:off x="7767383" y="4940299"/>
            <a:ext cx="21436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SERVLET</a:t>
            </a:r>
          </a:p>
        </p:txBody>
      </p:sp>
      <p:sp>
        <p:nvSpPr>
          <p:cNvPr id="123" name="Shape 123"/>
          <p:cNvSpPr/>
          <p:nvPr/>
        </p:nvSpPr>
        <p:spPr>
          <a:xfrm>
            <a:off x="2257018" y="6095999"/>
            <a:ext cx="24201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SECURITY</a:t>
            </a:r>
          </a:p>
        </p:txBody>
      </p:sp>
      <p:sp>
        <p:nvSpPr>
          <p:cNvPr id="124" name="Shape 124"/>
          <p:cNvSpPr/>
          <p:nvPr/>
        </p:nvSpPr>
        <p:spPr>
          <a:xfrm>
            <a:off x="2300503" y="7238999"/>
            <a:ext cx="507639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BEAN VALIDATION etc</a:t>
            </a:r>
          </a:p>
        </p:txBody>
      </p:sp>
      <p:sp>
        <p:nvSpPr>
          <p:cNvPr id="125" name="Shape 125"/>
          <p:cNvSpPr/>
          <p:nvPr/>
        </p:nvSpPr>
        <p:spPr>
          <a:xfrm>
            <a:off x="5035880" y="3682999"/>
            <a:ext cx="1053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2.18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6"/>
      <p:bldP build="whole" bldLvl="1" animBg="1" rev="0" advAuto="0" spid="120" grpId="3"/>
      <p:bldP build="whole" bldLvl="1" animBg="1" rev="0" advAuto="0" spid="121" grpId="2"/>
      <p:bldP build="whole" bldLvl="1" animBg="1" rev="0" advAuto="0" spid="123" grpId="5"/>
      <p:bldP build="whole" bldLvl="1" animBg="1" rev="0" advAuto="0" spid="119" grpId="1"/>
      <p:bldP build="whole" bldLvl="1" animBg="1" rev="0" advAuto="0" spid="122" grpId="4"/>
      <p:bldP build="whole" bldLvl="1" animBg="1" rev="0" advAuto="0" spid="125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