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1784598" y="3263900"/>
            <a:ext cx="1552873" cy="1270000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User</a:t>
            </a:r>
          </a:p>
        </p:txBody>
      </p:sp>
      <p:sp>
        <p:nvSpPr>
          <p:cNvPr id="120" name="Shape 120"/>
          <p:cNvSpPr/>
          <p:nvPr/>
        </p:nvSpPr>
        <p:spPr>
          <a:xfrm>
            <a:off x="5283200" y="5099050"/>
            <a:ext cx="1580853" cy="1270000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Job Portal 1</a:t>
            </a:r>
          </a:p>
        </p:txBody>
      </p:sp>
      <p:sp>
        <p:nvSpPr>
          <p:cNvPr id="121" name="Shape 121"/>
          <p:cNvSpPr/>
          <p:nvPr/>
        </p:nvSpPr>
        <p:spPr>
          <a:xfrm>
            <a:off x="5207000" y="1047750"/>
            <a:ext cx="1733253" cy="1270000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Job Portal 2</a:t>
            </a:r>
          </a:p>
        </p:txBody>
      </p:sp>
      <p:sp>
        <p:nvSpPr>
          <p:cNvPr id="122" name="Shape 122"/>
          <p:cNvSpPr/>
          <p:nvPr/>
        </p:nvSpPr>
        <p:spPr>
          <a:xfrm>
            <a:off x="8877300" y="3149600"/>
            <a:ext cx="1270000" cy="1270000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Linkedin</a:t>
            </a:r>
          </a:p>
        </p:txBody>
      </p:sp>
      <p:sp>
        <p:nvSpPr>
          <p:cNvPr id="123" name="Shape 123"/>
          <p:cNvSpPr/>
          <p:nvPr/>
        </p:nvSpPr>
        <p:spPr>
          <a:xfrm flipV="1">
            <a:off x="3746499" y="2095500"/>
            <a:ext cx="1270001" cy="1270000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4" name="Shape 124"/>
          <p:cNvSpPr/>
          <p:nvPr/>
        </p:nvSpPr>
        <p:spPr>
          <a:xfrm>
            <a:off x="3746499" y="4711700"/>
            <a:ext cx="1446512" cy="1071067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5" name="Shape 125"/>
          <p:cNvSpPr/>
          <p:nvPr/>
        </p:nvSpPr>
        <p:spPr>
          <a:xfrm flipV="1">
            <a:off x="7266599" y="4890988"/>
            <a:ext cx="1884364" cy="1141513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6" name="Shape 126"/>
          <p:cNvSpPr/>
          <p:nvPr/>
        </p:nvSpPr>
        <p:spPr>
          <a:xfrm>
            <a:off x="3606800" y="3987800"/>
            <a:ext cx="5001171" cy="0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7" name="Shape 127"/>
          <p:cNvSpPr/>
          <p:nvPr/>
        </p:nvSpPr>
        <p:spPr>
          <a:xfrm>
            <a:off x="7622332" y="1550405"/>
            <a:ext cx="1573571" cy="1127808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8" name="Shape 128"/>
          <p:cNvSpPr/>
          <p:nvPr/>
        </p:nvSpPr>
        <p:spPr>
          <a:xfrm flipH="1" flipV="1">
            <a:off x="7183204" y="2167501"/>
            <a:ext cx="1546011" cy="1124293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9" name="Shape 129"/>
          <p:cNvSpPr/>
          <p:nvPr/>
        </p:nvSpPr>
        <p:spPr>
          <a:xfrm flipH="1">
            <a:off x="7183583" y="4268204"/>
            <a:ext cx="1545632" cy="1119524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0" name="Shape 130"/>
          <p:cNvSpPr/>
          <p:nvPr/>
        </p:nvSpPr>
        <p:spPr>
          <a:xfrm>
            <a:off x="2238327" y="8166099"/>
            <a:ext cx="1991615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Stealing </a:t>
            </a:r>
          </a:p>
        </p:txBody>
      </p:sp>
      <p:sp>
        <p:nvSpPr>
          <p:cNvPr id="131" name="Shape 131"/>
          <p:cNvSpPr/>
          <p:nvPr/>
        </p:nvSpPr>
        <p:spPr>
          <a:xfrm>
            <a:off x="7000868" y="6885590"/>
            <a:ext cx="4029635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Unlimited Access </a:t>
            </a:r>
          </a:p>
        </p:txBody>
      </p:sp>
      <p:sp>
        <p:nvSpPr>
          <p:cNvPr id="132" name="Shape 132"/>
          <p:cNvSpPr/>
          <p:nvPr/>
        </p:nvSpPr>
        <p:spPr>
          <a:xfrm>
            <a:off x="7073963" y="8166099"/>
            <a:ext cx="266291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 Revocation</a:t>
            </a:r>
          </a:p>
        </p:txBody>
      </p:sp>
      <p:sp>
        <p:nvSpPr>
          <p:cNvPr id="133" name="Shape 133"/>
          <p:cNvSpPr/>
          <p:nvPr/>
        </p:nvSpPr>
        <p:spPr>
          <a:xfrm>
            <a:off x="1359471" y="571499"/>
            <a:ext cx="1580853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Why?</a:t>
            </a:r>
          </a:p>
        </p:txBody>
      </p:sp>
      <p:sp>
        <p:nvSpPr>
          <p:cNvPr id="134" name="Shape 134"/>
          <p:cNvSpPr/>
          <p:nvPr/>
        </p:nvSpPr>
        <p:spPr>
          <a:xfrm>
            <a:off x="2396858" y="6743699"/>
            <a:ext cx="127688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Trust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9" grpId="2"/>
      <p:bldP build="whole" bldLvl="1" animBg="1" rev="0" advAuto="0" spid="134" grpId="13"/>
      <p:bldP build="whole" bldLvl="1" animBg="1" rev="0" advAuto="0" spid="130" grpId="14"/>
      <p:bldP build="whole" bldLvl="1" animBg="1" rev="0" advAuto="0" spid="132" grpId="16"/>
      <p:bldP build="whole" bldLvl="1" animBg="1" rev="0" advAuto="0" spid="122" grpId="8"/>
      <p:bldP build="whole" bldLvl="1" animBg="1" rev="0" advAuto="0" spid="133" grpId="1"/>
      <p:bldP build="whole" bldLvl="1" animBg="1" rev="0" advAuto="0" spid="123" grpId="5"/>
      <p:bldP build="whole" bldLvl="1" animBg="1" rev="0" advAuto="0" spid="128" grpId="12"/>
      <p:bldP build="whole" bldLvl="1" animBg="1" rev="0" advAuto="0" spid="120" grpId="4"/>
      <p:bldP build="whole" bldLvl="1" animBg="1" rev="0" advAuto="0" spid="126" grpId="7"/>
      <p:bldP build="whole" bldLvl="1" animBg="1" rev="0" advAuto="0" spid="131" grpId="15"/>
      <p:bldP build="whole" bldLvl="1" animBg="1" rev="0" advAuto="0" spid="121" grpId="6"/>
      <p:bldP build="whole" bldLvl="1" animBg="1" rev="0" advAuto="0" spid="125" grpId="9"/>
      <p:bldP build="whole" bldLvl="1" animBg="1" rev="0" advAuto="0" spid="127" grpId="11"/>
      <p:bldP build="whole" bldLvl="1" animBg="1" rev="0" advAuto="0" spid="129" grpId="10"/>
      <p:bldP build="whole" bldLvl="1" animBg="1" rev="0" advAuto="0" spid="124" grpId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1580095" y="838199"/>
            <a:ext cx="158961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When?</a:t>
            </a:r>
          </a:p>
        </p:txBody>
      </p:sp>
      <p:sp>
        <p:nvSpPr>
          <p:cNvPr id="137" name="Shape 137"/>
          <p:cNvSpPr/>
          <p:nvPr/>
        </p:nvSpPr>
        <p:spPr>
          <a:xfrm>
            <a:off x="2735465" y="2438399"/>
            <a:ext cx="113307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User</a:t>
            </a:r>
          </a:p>
        </p:txBody>
      </p:sp>
      <p:sp>
        <p:nvSpPr>
          <p:cNvPr id="138" name="Shape 138"/>
          <p:cNvSpPr/>
          <p:nvPr/>
        </p:nvSpPr>
        <p:spPr>
          <a:xfrm>
            <a:off x="6509651" y="2438399"/>
            <a:ext cx="295729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Application 1</a:t>
            </a:r>
          </a:p>
        </p:txBody>
      </p:sp>
      <p:sp>
        <p:nvSpPr>
          <p:cNvPr id="139" name="Shape 139"/>
          <p:cNvSpPr/>
          <p:nvPr/>
        </p:nvSpPr>
        <p:spPr>
          <a:xfrm>
            <a:off x="6509651" y="5511799"/>
            <a:ext cx="295729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Application 2</a:t>
            </a:r>
          </a:p>
        </p:txBody>
      </p:sp>
      <p:sp>
        <p:nvSpPr>
          <p:cNvPr id="140" name="Shape 140"/>
          <p:cNvSpPr/>
          <p:nvPr/>
        </p:nvSpPr>
        <p:spPr>
          <a:xfrm>
            <a:off x="4267200" y="2882900"/>
            <a:ext cx="1843787" cy="0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41" name="Shape 141"/>
          <p:cNvSpPr/>
          <p:nvPr/>
        </p:nvSpPr>
        <p:spPr>
          <a:xfrm>
            <a:off x="7061199" y="3708400"/>
            <a:ext cx="1" cy="1734475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42" name="Shape 142"/>
          <p:cNvSpPr/>
          <p:nvPr/>
        </p:nvSpPr>
        <p:spPr>
          <a:xfrm flipV="1">
            <a:off x="8382000" y="3648537"/>
            <a:ext cx="1" cy="1734475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43" name="Shape 143"/>
          <p:cNvSpPr/>
          <p:nvPr/>
        </p:nvSpPr>
        <p:spPr>
          <a:xfrm>
            <a:off x="3937000" y="3225800"/>
            <a:ext cx="2588930" cy="2588930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44" name="Shape 144"/>
          <p:cNvSpPr/>
          <p:nvPr/>
        </p:nvSpPr>
        <p:spPr>
          <a:xfrm>
            <a:off x="1426883" y="6667499"/>
            <a:ext cx="161663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Not To:</a:t>
            </a:r>
          </a:p>
        </p:txBody>
      </p:sp>
      <p:sp>
        <p:nvSpPr>
          <p:cNvPr id="145" name="Shape 145"/>
          <p:cNvSpPr/>
          <p:nvPr/>
        </p:nvSpPr>
        <p:spPr>
          <a:xfrm>
            <a:off x="2703233" y="7861299"/>
            <a:ext cx="523613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For Simple Applications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1" grpId="8"/>
      <p:bldP build="whole" bldLvl="1" animBg="1" rev="0" advAuto="0" spid="139" grpId="6"/>
      <p:bldP build="whole" bldLvl="1" animBg="1" rev="0" advAuto="0" spid="143" grpId="5"/>
      <p:bldP build="whole" bldLvl="1" animBg="1" rev="0" advAuto="0" spid="145" grpId="10"/>
      <p:bldP build="whole" bldLvl="1" animBg="1" rev="0" advAuto="0" spid="137" grpId="2"/>
      <p:bldP build="whole" bldLvl="1" animBg="1" rev="0" advAuto="0" spid="136" grpId="1"/>
      <p:bldP build="whole" bldLvl="1" animBg="1" rev="0" advAuto="0" spid="144" grpId="9"/>
      <p:bldP build="whole" bldLvl="1" animBg="1" rev="0" advAuto="0" spid="142" grpId="7"/>
      <p:bldP build="whole" bldLvl="1" animBg="1" rev="0" advAuto="0" spid="140" grpId="3"/>
      <p:bldP build="whole" bldLvl="1" animBg="1" rev="0" advAuto="0" spid="138" grpId="4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