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JavaWorld.com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googleapis.com/oauth?client_id=javaworld&amp;state=12345670987&amp;redirect_uri=http%3A%2F%2Fjavaworld.com" TargetMode="External"/><Relationship Id="rId3" Type="http://schemas.openxmlformats.org/officeDocument/2006/relationships/hyperlink" Target="http://javaworld.com/state=12345670987&amp;code=0002222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JavaWorld.com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569615" y="4884815"/>
            <a:ext cx="38597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OAUTH Workflow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1363903" y="1123344"/>
            <a:ext cx="614873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Commenting on a Blog Post</a:t>
            </a:r>
          </a:p>
        </p:txBody>
      </p:sp>
      <p:sp>
        <p:nvSpPr>
          <p:cNvPr id="122" name="Shape 122"/>
          <p:cNvSpPr/>
          <p:nvPr/>
        </p:nvSpPr>
        <p:spPr>
          <a:xfrm>
            <a:off x="1765142" y="4937588"/>
            <a:ext cx="1920494" cy="1788973"/>
          </a:xfrm>
          <a:prstGeom prst="roundRect">
            <a:avLst>
              <a:gd name="adj" fmla="val 10649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7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End User</a:t>
            </a:r>
          </a:p>
        </p:txBody>
      </p:sp>
      <p:sp>
        <p:nvSpPr>
          <p:cNvPr id="123" name="Shape 123"/>
          <p:cNvSpPr/>
          <p:nvPr/>
        </p:nvSpPr>
        <p:spPr>
          <a:xfrm>
            <a:off x="6676394" y="3388534"/>
            <a:ext cx="2914205" cy="1515880"/>
          </a:xfrm>
          <a:prstGeom prst="roundRect">
            <a:avLst>
              <a:gd name="adj" fmla="val 12567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u="sng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JavaWorld.com</a:t>
            </a:r>
          </a:p>
        </p:txBody>
      </p:sp>
      <p:sp>
        <p:nvSpPr>
          <p:cNvPr id="124" name="Shape 124"/>
          <p:cNvSpPr/>
          <p:nvPr/>
        </p:nvSpPr>
        <p:spPr>
          <a:xfrm>
            <a:off x="6528947" y="6346885"/>
            <a:ext cx="2914205" cy="1515879"/>
          </a:xfrm>
          <a:prstGeom prst="roundRect">
            <a:avLst>
              <a:gd name="adj" fmla="val 12567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Google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Login</a:t>
            </a:r>
          </a:p>
        </p:txBody>
      </p:sp>
      <p:sp>
        <p:nvSpPr>
          <p:cNvPr id="125" name="Shape 125"/>
          <p:cNvSpPr/>
          <p:nvPr/>
        </p:nvSpPr>
        <p:spPr>
          <a:xfrm flipV="1">
            <a:off x="4050637" y="4264834"/>
            <a:ext cx="2115283" cy="830713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4051746" y="5988121"/>
            <a:ext cx="2115637" cy="1074580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8293557" y="5234361"/>
            <a:ext cx="1" cy="782576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8" name="Shape 128"/>
          <p:cNvSpPr/>
          <p:nvPr/>
        </p:nvSpPr>
        <p:spPr>
          <a:xfrm flipH="1">
            <a:off x="4362115" y="4820410"/>
            <a:ext cx="1915592" cy="82727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9" name="Shape 129"/>
          <p:cNvSpPr/>
          <p:nvPr/>
        </p:nvSpPr>
        <p:spPr>
          <a:xfrm flipV="1">
            <a:off x="7616949" y="5201564"/>
            <a:ext cx="1" cy="84817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6"/>
      <p:bldP build="whole" bldLvl="1" animBg="1" rev="0" advAuto="0" spid="128" grpId="5"/>
      <p:bldP build="whole" bldLvl="1" animBg="1" rev="0" advAuto="0" spid="125" grpId="3"/>
      <p:bldP build="whole" bldLvl="1" animBg="1" rev="0" advAuto="0" spid="124" grpId="7"/>
      <p:bldP build="whole" bldLvl="1" animBg="1" rev="0" advAuto="0" spid="129" grpId="8"/>
      <p:bldP build="whole" bldLvl="1" animBg="1" rev="0" advAuto="0" spid="122" grpId="2"/>
      <p:bldP build="whole" bldLvl="1" animBg="1" rev="0" advAuto="0" spid="121" grpId="1"/>
      <p:bldP build="whole" bldLvl="1" animBg="1" rev="0" advAuto="0" spid="123" grpId="4"/>
      <p:bldP build="whole" bldLvl="1" animBg="1" rev="0" advAuto="0" spid="127" grpId="9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1479" indent="-411479" defTabSz="525779">
              <a:spcBef>
                <a:spcPts val="3700"/>
              </a:spcBef>
              <a:defRPr sz="3420"/>
            </a:pPr>
            <a:r>
              <a:t>JavaWorld Registers with Google and gets a client ID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Java world Redirects</a:t>
            </a:r>
          </a:p>
          <a:p>
            <a:pPr lvl="3" marL="1645919" indent="-411479" defTabSz="525779">
              <a:spcBef>
                <a:spcPts val="3700"/>
              </a:spcBef>
              <a:defRPr sz="3420"/>
            </a:pPr>
            <a:r>
              <a:rPr u="sng">
                <a:hlinkClick r:id="rId2" invalidUrl="" action="" tgtFrame="" tooltip="" history="1" highlightClick="0" endSnd="0"/>
              </a:rPr>
              <a:t>http://googleapis.com/oauth?client_id=javaworld&amp;state=12345670987&amp;redirect_uri=http%3A%2F%2Fjavaworld.com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User Logs In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Google Authenticates and redirects</a:t>
            </a:r>
          </a:p>
          <a:p>
            <a:pPr lvl="3" marL="1645919" indent="-411479" defTabSz="525779">
              <a:spcBef>
                <a:spcPts val="3700"/>
              </a:spcBef>
              <a:defRPr sz="3420"/>
            </a:pPr>
            <a:r>
              <a:rPr u="sng">
                <a:hlinkClick r:id="rId3" invalidUrl="" action="" tgtFrame="" tooltip="" history="1" highlightClick="0" endSnd="0"/>
              </a:rPr>
              <a:t>http://javaworld.com/state=12345670987&amp;code=0002222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JavaWorld —-&gt; code=0002222 —&gt; Google</a:t>
            </a:r>
          </a:p>
          <a:p>
            <a:pPr/>
            <a:r>
              <a:t>JavaWorld &lt;——— Token= 2b8937893849342341bc234123612341234123412abc &lt;—— Google</a:t>
            </a:r>
          </a:p>
          <a:p>
            <a:pPr/>
            <a:r>
              <a:t>JavaWorld ———&gt; Token= 2b8937893849342341bc234123612341234123412abc ——&gt; Google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7"/>
          <p:cNvGrpSpPr/>
          <p:nvPr/>
        </p:nvGrpSpPr>
        <p:grpSpPr>
          <a:xfrm>
            <a:off x="3329433" y="2794158"/>
            <a:ext cx="4800601" cy="5016501"/>
            <a:chOff x="0" y="0"/>
            <a:chExt cx="4800600" cy="5016500"/>
          </a:xfrm>
        </p:grpSpPr>
        <p:pic>
          <p:nvPicPr>
            <p:cNvPr id="136" name="GoogleOauth - Copy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8900" y="50800"/>
              <a:ext cx="4622800" cy="47879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35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800600" cy="50165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406027" y="1039315"/>
            <a:ext cx="145544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Roles:</a:t>
            </a:r>
          </a:p>
        </p:txBody>
      </p:sp>
      <p:sp>
        <p:nvSpPr>
          <p:cNvPr id="140" name="Shape 140"/>
          <p:cNvSpPr/>
          <p:nvPr/>
        </p:nvSpPr>
        <p:spPr>
          <a:xfrm>
            <a:off x="1856262" y="4188378"/>
            <a:ext cx="1920494" cy="1788974"/>
          </a:xfrm>
          <a:prstGeom prst="roundRect">
            <a:avLst>
              <a:gd name="adj" fmla="val 10649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7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End User</a:t>
            </a:r>
          </a:p>
        </p:txBody>
      </p:sp>
      <p:sp>
        <p:nvSpPr>
          <p:cNvPr id="141" name="Shape 141"/>
          <p:cNvSpPr/>
          <p:nvPr/>
        </p:nvSpPr>
        <p:spPr>
          <a:xfrm>
            <a:off x="6767514" y="2639324"/>
            <a:ext cx="2914205" cy="1515880"/>
          </a:xfrm>
          <a:prstGeom prst="roundRect">
            <a:avLst>
              <a:gd name="adj" fmla="val 12567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u="sng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JavaWorld.com</a:t>
            </a:r>
          </a:p>
        </p:txBody>
      </p:sp>
      <p:sp>
        <p:nvSpPr>
          <p:cNvPr id="142" name="Shape 142"/>
          <p:cNvSpPr/>
          <p:nvPr/>
        </p:nvSpPr>
        <p:spPr>
          <a:xfrm>
            <a:off x="6620068" y="5597675"/>
            <a:ext cx="2914204" cy="1515880"/>
          </a:xfrm>
          <a:prstGeom prst="roundRect">
            <a:avLst>
              <a:gd name="adj" fmla="val 12567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Google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Login</a:t>
            </a:r>
          </a:p>
        </p:txBody>
      </p:sp>
      <p:sp>
        <p:nvSpPr>
          <p:cNvPr id="143" name="Shape 143"/>
          <p:cNvSpPr/>
          <p:nvPr/>
        </p:nvSpPr>
        <p:spPr>
          <a:xfrm flipV="1">
            <a:off x="4141757" y="3515624"/>
            <a:ext cx="2115283" cy="830714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4142866" y="5238911"/>
            <a:ext cx="2115637" cy="1074580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5" name="Shape 145"/>
          <p:cNvSpPr/>
          <p:nvPr/>
        </p:nvSpPr>
        <p:spPr>
          <a:xfrm flipH="1">
            <a:off x="4453235" y="4071200"/>
            <a:ext cx="1915592" cy="82728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6" name="Shape 146"/>
          <p:cNvSpPr/>
          <p:nvPr/>
        </p:nvSpPr>
        <p:spPr>
          <a:xfrm flipV="1">
            <a:off x="7708070" y="4452355"/>
            <a:ext cx="1" cy="84816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7" name="Shape 147"/>
          <p:cNvSpPr/>
          <p:nvPr/>
        </p:nvSpPr>
        <p:spPr>
          <a:xfrm>
            <a:off x="6840666" y="7410705"/>
            <a:ext cx="247300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Resource Server</a:t>
            </a:r>
          </a:p>
        </p:txBody>
      </p:sp>
      <p:sp>
        <p:nvSpPr>
          <p:cNvPr id="148" name="Shape 148"/>
          <p:cNvSpPr/>
          <p:nvPr/>
        </p:nvSpPr>
        <p:spPr>
          <a:xfrm>
            <a:off x="1783075" y="6231651"/>
            <a:ext cx="249078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Resource Owner</a:t>
            </a:r>
          </a:p>
        </p:txBody>
      </p:sp>
      <p:sp>
        <p:nvSpPr>
          <p:cNvPr id="149" name="Shape 149"/>
          <p:cNvSpPr/>
          <p:nvPr/>
        </p:nvSpPr>
        <p:spPr>
          <a:xfrm>
            <a:off x="8767226" y="4241523"/>
            <a:ext cx="9258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Client</a:t>
            </a:r>
          </a:p>
        </p:txBody>
      </p:sp>
      <p:sp>
        <p:nvSpPr>
          <p:cNvPr id="150" name="Shape 150"/>
          <p:cNvSpPr/>
          <p:nvPr/>
        </p:nvSpPr>
        <p:spPr>
          <a:xfrm>
            <a:off x="6590793" y="7987106"/>
            <a:ext cx="297275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Authorization Server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0" grpId="5"/>
      <p:bldP build="whole" bldLvl="1" animBg="1" rev="0" advAuto="0" spid="139" grpId="1"/>
      <p:bldP build="whole" bldLvl="1" animBg="1" rev="0" advAuto="0" spid="148" grpId="3"/>
      <p:bldP build="whole" bldLvl="1" animBg="1" rev="0" advAuto="0" spid="149" grpId="4"/>
      <p:bldP build="whole" bldLvl="1" animBg="1" rev="0" advAuto="0" spid="147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2248437" y="2974532"/>
            <a:ext cx="590743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Variation in implementation</a:t>
            </a:r>
          </a:p>
        </p:txBody>
      </p:sp>
      <p:sp>
        <p:nvSpPr>
          <p:cNvPr id="153" name="Shape 153"/>
          <p:cNvSpPr/>
          <p:nvPr/>
        </p:nvSpPr>
        <p:spPr>
          <a:xfrm>
            <a:off x="2419421" y="6067704"/>
            <a:ext cx="334144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OAuth Support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2" grpId="1"/>
      <p:bldP build="whole" bldLvl="1" animBg="1" rev="0" advAuto="0" spid="153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