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3484753" y="2228169"/>
            <a:ext cx="646709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REST Attachments</a:t>
            </a:r>
          </a:p>
        </p:txBody>
      </p:sp>
      <p:sp>
        <p:nvSpPr>
          <p:cNvPr id="120" name="Shape 120"/>
          <p:cNvSpPr/>
          <p:nvPr/>
        </p:nvSpPr>
        <p:spPr>
          <a:xfrm>
            <a:off x="3238500" y="4838700"/>
            <a:ext cx="1270000" cy="1270000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Browser</a:t>
            </a:r>
          </a:p>
        </p:txBody>
      </p:sp>
      <p:sp>
        <p:nvSpPr>
          <p:cNvPr id="121" name="Shape 121"/>
          <p:cNvSpPr/>
          <p:nvPr/>
        </p:nvSpPr>
        <p:spPr>
          <a:xfrm>
            <a:off x="8966200" y="4838700"/>
            <a:ext cx="1270000" cy="1270000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Job Portal</a:t>
            </a:r>
          </a:p>
        </p:txBody>
      </p:sp>
      <p:sp>
        <p:nvSpPr>
          <p:cNvPr id="122" name="Shape 122"/>
          <p:cNvSpPr/>
          <p:nvPr/>
        </p:nvSpPr>
        <p:spPr>
          <a:xfrm>
            <a:off x="4991100" y="5507309"/>
            <a:ext cx="349250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3" name="Shape 123"/>
          <p:cNvSpPr/>
          <p:nvPr/>
        </p:nvSpPr>
        <p:spPr>
          <a:xfrm>
            <a:off x="3219450" y="7162800"/>
            <a:ext cx="1270000" cy="1270000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Client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App</a:t>
            </a:r>
          </a:p>
        </p:txBody>
      </p:sp>
      <p:sp>
        <p:nvSpPr>
          <p:cNvPr id="124" name="Shape 124"/>
          <p:cNvSpPr/>
          <p:nvPr/>
        </p:nvSpPr>
        <p:spPr>
          <a:xfrm>
            <a:off x="8947150" y="7162800"/>
            <a:ext cx="1270000" cy="1270000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REST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APP</a:t>
            </a:r>
          </a:p>
        </p:txBody>
      </p:sp>
      <p:sp>
        <p:nvSpPr>
          <p:cNvPr id="125" name="Shape 125"/>
          <p:cNvSpPr/>
          <p:nvPr/>
        </p:nvSpPr>
        <p:spPr>
          <a:xfrm>
            <a:off x="4972050" y="7831410"/>
            <a:ext cx="349250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5"/>
      <p:bldP build="whole" bldLvl="1" animBg="1" rev="0" advAuto="0" spid="122" grpId="4"/>
      <p:bldP build="whole" bldLvl="1" animBg="1" rev="0" advAuto="0" spid="120" grpId="2"/>
      <p:bldP build="whole" bldLvl="1" animBg="1" rev="0" advAuto="0" spid="121" grpId="3"/>
      <p:bldP build="whole" bldLvl="1" animBg="1" rev="0" advAuto="0" spid="125" grpId="7"/>
      <p:bldP build="whole" bldLvl="1" animBg="1" rev="0" advAuto="0" spid="124" grpId="6"/>
      <p:bldP build="whole" bldLvl="1" animBg="1" rev="0" advAuto="0" spid="11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3758387" y="3009899"/>
            <a:ext cx="13478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POST</a:t>
            </a:r>
          </a:p>
        </p:txBody>
      </p:sp>
      <p:sp>
        <p:nvSpPr>
          <p:cNvPr id="128" name="Shape 128"/>
          <p:cNvSpPr/>
          <p:nvPr/>
        </p:nvSpPr>
        <p:spPr>
          <a:xfrm>
            <a:off x="5607500" y="3454399"/>
            <a:ext cx="163400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Stream</a:t>
            </a:r>
          </a:p>
        </p:txBody>
      </p:sp>
      <p:sp>
        <p:nvSpPr>
          <p:cNvPr id="129" name="Shape 129"/>
          <p:cNvSpPr/>
          <p:nvPr/>
        </p:nvSpPr>
        <p:spPr>
          <a:xfrm>
            <a:off x="5372100" y="3454400"/>
            <a:ext cx="2286001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0" name="Shape 130"/>
          <p:cNvSpPr/>
          <p:nvPr/>
        </p:nvSpPr>
        <p:spPr>
          <a:xfrm>
            <a:off x="5616428" y="2819399"/>
            <a:ext cx="161615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upload</a:t>
            </a:r>
          </a:p>
        </p:txBody>
      </p:sp>
      <p:sp>
        <p:nvSpPr>
          <p:cNvPr id="131" name="Shape 131"/>
          <p:cNvSpPr/>
          <p:nvPr/>
        </p:nvSpPr>
        <p:spPr>
          <a:xfrm>
            <a:off x="2222500" y="2959100"/>
            <a:ext cx="1270000" cy="1270000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32" name="Shape 132"/>
          <p:cNvSpPr/>
          <p:nvPr/>
        </p:nvSpPr>
        <p:spPr>
          <a:xfrm>
            <a:off x="8267700" y="2959100"/>
            <a:ext cx="1270000" cy="1270000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REST App</a:t>
            </a:r>
          </a:p>
        </p:txBody>
      </p:sp>
      <p:sp>
        <p:nvSpPr>
          <p:cNvPr id="133" name="Shape 133"/>
          <p:cNvSpPr/>
          <p:nvPr/>
        </p:nvSpPr>
        <p:spPr>
          <a:xfrm>
            <a:off x="3871874" y="6222999"/>
            <a:ext cx="89225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Get</a:t>
            </a:r>
          </a:p>
        </p:txBody>
      </p:sp>
      <p:sp>
        <p:nvSpPr>
          <p:cNvPr id="134" name="Shape 134"/>
          <p:cNvSpPr/>
          <p:nvPr/>
        </p:nvSpPr>
        <p:spPr>
          <a:xfrm>
            <a:off x="5511247" y="6680199"/>
            <a:ext cx="163400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Stream</a:t>
            </a:r>
          </a:p>
        </p:txBody>
      </p:sp>
      <p:sp>
        <p:nvSpPr>
          <p:cNvPr id="135" name="Shape 135"/>
          <p:cNvSpPr/>
          <p:nvPr/>
        </p:nvSpPr>
        <p:spPr>
          <a:xfrm flipH="1">
            <a:off x="5069585" y="6807200"/>
            <a:ext cx="2232915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6" name="Shape 136"/>
          <p:cNvSpPr/>
          <p:nvPr/>
        </p:nvSpPr>
        <p:spPr>
          <a:xfrm>
            <a:off x="5211794" y="6057899"/>
            <a:ext cx="223291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download</a:t>
            </a:r>
          </a:p>
        </p:txBody>
      </p:sp>
      <p:sp>
        <p:nvSpPr>
          <p:cNvPr id="137" name="Shape 137"/>
          <p:cNvSpPr/>
          <p:nvPr/>
        </p:nvSpPr>
        <p:spPr>
          <a:xfrm>
            <a:off x="2108200" y="6172200"/>
            <a:ext cx="1270000" cy="1270000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38" name="Shape 138"/>
          <p:cNvSpPr/>
          <p:nvPr/>
        </p:nvSpPr>
        <p:spPr>
          <a:xfrm>
            <a:off x="8267700" y="6172200"/>
            <a:ext cx="1270000" cy="1270000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REST App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" grpId="4"/>
      <p:bldP build="whole" bldLvl="1" animBg="1" rev="0" advAuto="0" spid="135" grpId="10"/>
      <p:bldP build="whole" bldLvl="1" animBg="1" rev="0" advAuto="0" spid="132" grpId="2"/>
      <p:bldP build="whole" bldLvl="1" animBg="1" rev="0" advAuto="0" spid="138" grpId="8"/>
      <p:bldP build="whole" bldLvl="1" animBg="1" rev="0" advAuto="0" spid="127" grpId="5"/>
      <p:bldP build="whole" bldLvl="1" animBg="1" rev="0" advAuto="0" spid="133" grpId="9"/>
      <p:bldP build="whole" bldLvl="1" animBg="1" rev="0" advAuto="0" spid="137" grpId="7"/>
      <p:bldP build="whole" bldLvl="1" animBg="1" rev="0" advAuto="0" spid="128" grpId="6"/>
      <p:bldP build="whole" bldLvl="1" animBg="1" rev="0" advAuto="0" spid="134" grpId="12"/>
      <p:bldP build="whole" bldLvl="1" animBg="1" rev="0" advAuto="0" spid="136" grpId="11"/>
      <p:bldP build="whole" bldLvl="1" animBg="1" rev="0" advAuto="0" spid="131" grpId="1"/>
      <p:bldP build="whole" bldLvl="1" animBg="1" rev="0" advAuto="0" spid="129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3275203" y="2844799"/>
            <a:ext cx="165379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@PATH</a:t>
            </a:r>
          </a:p>
        </p:txBody>
      </p:sp>
      <p:sp>
        <p:nvSpPr>
          <p:cNvPr id="141" name="Shape 141"/>
          <p:cNvSpPr/>
          <p:nvPr/>
        </p:nvSpPr>
        <p:spPr>
          <a:xfrm>
            <a:off x="7230681" y="2844799"/>
            <a:ext cx="143903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@GET</a:t>
            </a:r>
          </a:p>
        </p:txBody>
      </p:sp>
      <p:sp>
        <p:nvSpPr>
          <p:cNvPr id="142" name="Shape 142"/>
          <p:cNvSpPr/>
          <p:nvPr/>
        </p:nvSpPr>
        <p:spPr>
          <a:xfrm>
            <a:off x="2833001" y="5689599"/>
            <a:ext cx="271599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Java Object</a:t>
            </a:r>
          </a:p>
        </p:txBody>
      </p:sp>
      <p:sp>
        <p:nvSpPr>
          <p:cNvPr id="143" name="Shape 143"/>
          <p:cNvSpPr/>
          <p:nvPr/>
        </p:nvSpPr>
        <p:spPr>
          <a:xfrm>
            <a:off x="7332141" y="5689599"/>
            <a:ext cx="258231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Attachment</a:t>
            </a:r>
          </a:p>
        </p:txBody>
      </p:sp>
      <p:sp>
        <p:nvSpPr>
          <p:cNvPr id="144" name="Shape 144"/>
          <p:cNvSpPr/>
          <p:nvPr/>
        </p:nvSpPr>
        <p:spPr>
          <a:xfrm>
            <a:off x="5554390" y="6070600"/>
            <a:ext cx="1653795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5" name="Shape 145"/>
          <p:cNvSpPr/>
          <p:nvPr/>
        </p:nvSpPr>
        <p:spPr>
          <a:xfrm>
            <a:off x="7305598" y="6781799"/>
            <a:ext cx="263540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java.util.File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5" grpId="6"/>
      <p:bldP build="whole" bldLvl="1" animBg="1" rev="0" advAuto="0" spid="142" grpId="3"/>
      <p:bldP build="whole" bldLvl="1" animBg="1" rev="0" advAuto="0" spid="144" grpId="4"/>
      <p:bldP build="whole" bldLvl="1" animBg="1" rev="0" advAuto="0" spid="143" grpId="5"/>
      <p:bldP build="whole" bldLvl="1" animBg="1" rev="0" advAuto="0" spid="141" grpId="2"/>
      <p:bldP build="whole" bldLvl="1" animBg="1" rev="0" advAuto="0" spid="140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