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41679" y="1562099"/>
            <a:ext cx="52636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 and URI design</a:t>
            </a:r>
          </a:p>
        </p:txBody>
      </p:sp>
      <p:sp>
        <p:nvSpPr>
          <p:cNvPr id="120" name="Shape 120"/>
          <p:cNvSpPr/>
          <p:nvPr/>
        </p:nvSpPr>
        <p:spPr>
          <a:xfrm>
            <a:off x="2072868" y="3390899"/>
            <a:ext cx="16962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Upload</a:t>
            </a:r>
          </a:p>
        </p:txBody>
      </p:sp>
      <p:sp>
        <p:nvSpPr>
          <p:cNvPr id="121" name="Shape 121"/>
          <p:cNvSpPr/>
          <p:nvPr/>
        </p:nvSpPr>
        <p:spPr>
          <a:xfrm>
            <a:off x="3517087" y="4749799"/>
            <a:ext cx="1347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</a:t>
            </a:r>
          </a:p>
        </p:txBody>
      </p:sp>
      <p:sp>
        <p:nvSpPr>
          <p:cNvPr id="122" name="Shape 122"/>
          <p:cNvSpPr/>
          <p:nvPr/>
        </p:nvSpPr>
        <p:spPr>
          <a:xfrm>
            <a:off x="5971286" y="4749799"/>
            <a:ext cx="41102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/fileService/upload</a:t>
            </a:r>
          </a:p>
        </p:txBody>
      </p:sp>
      <p:sp>
        <p:nvSpPr>
          <p:cNvPr id="123" name="Shape 123"/>
          <p:cNvSpPr/>
          <p:nvPr/>
        </p:nvSpPr>
        <p:spPr>
          <a:xfrm>
            <a:off x="3689921" y="7454899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</a:t>
            </a:r>
          </a:p>
        </p:txBody>
      </p:sp>
      <p:sp>
        <p:nvSpPr>
          <p:cNvPr id="124" name="Shape 124"/>
          <p:cNvSpPr/>
          <p:nvPr/>
        </p:nvSpPr>
        <p:spPr>
          <a:xfrm>
            <a:off x="5815304" y="7454899"/>
            <a:ext cx="47269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/fileService/download</a:t>
            </a:r>
          </a:p>
        </p:txBody>
      </p:sp>
      <p:sp>
        <p:nvSpPr>
          <p:cNvPr id="125" name="Shape 125"/>
          <p:cNvSpPr/>
          <p:nvPr/>
        </p:nvSpPr>
        <p:spPr>
          <a:xfrm>
            <a:off x="1980958" y="6578599"/>
            <a:ext cx="22864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Download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7"/>
      <p:bldP build="whole" bldLvl="1" animBg="1" rev="0" advAuto="0" spid="120" grpId="2"/>
      <p:bldP build="whole" bldLvl="1" animBg="1" rev="0" advAuto="0" spid="123" grpId="6"/>
      <p:bldP build="whole" bldLvl="1" animBg="1" rev="0" advAuto="0" spid="121" grpId="3"/>
      <p:bldP build="whole" bldLvl="1" animBg="1" rev="0" advAuto="0" spid="125" grpId="5"/>
      <p:bldP build="whole" bldLvl="1" animBg="1" rev="0" advAuto="0" spid="119" grpId="1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