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599909" y="302251"/>
            <a:ext cx="332469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REST?</a:t>
            </a:r>
          </a:p>
        </p:txBody>
      </p:sp>
      <p:sp>
        <p:nvSpPr>
          <p:cNvPr id="120" name="Shape 120"/>
          <p:cNvSpPr/>
          <p:nvPr/>
        </p:nvSpPr>
        <p:spPr>
          <a:xfrm>
            <a:off x="2159460" y="3478610"/>
            <a:ext cx="1746449" cy="106367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WEB BROWSER</a:t>
            </a:r>
          </a:p>
        </p:txBody>
      </p:sp>
      <p:sp>
        <p:nvSpPr>
          <p:cNvPr id="121" name="Shape 121"/>
          <p:cNvSpPr/>
          <p:nvPr/>
        </p:nvSpPr>
        <p:spPr>
          <a:xfrm>
            <a:off x="8001460" y="3053657"/>
            <a:ext cx="2363590" cy="191358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WEB SITE</a:t>
            </a:r>
          </a:p>
        </p:txBody>
      </p:sp>
      <p:sp>
        <p:nvSpPr>
          <p:cNvPr id="122" name="Shape 122"/>
          <p:cNvSpPr/>
          <p:nvPr/>
        </p:nvSpPr>
        <p:spPr>
          <a:xfrm>
            <a:off x="4242260" y="3808810"/>
            <a:ext cx="342284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3" name="Shape 123"/>
          <p:cNvSpPr/>
          <p:nvPr/>
        </p:nvSpPr>
        <p:spPr>
          <a:xfrm>
            <a:off x="4770145" y="2881711"/>
            <a:ext cx="236707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 GET</a:t>
            </a:r>
          </a:p>
        </p:txBody>
      </p:sp>
      <p:sp>
        <p:nvSpPr>
          <p:cNvPr id="124" name="Shape 124"/>
          <p:cNvSpPr/>
          <p:nvPr/>
        </p:nvSpPr>
        <p:spPr>
          <a:xfrm flipH="1" flipV="1">
            <a:off x="4242260" y="4304110"/>
            <a:ext cx="332469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5132578" y="4380310"/>
            <a:ext cx="156210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VIDEO</a:t>
            </a:r>
          </a:p>
        </p:txBody>
      </p:sp>
      <p:sp>
        <p:nvSpPr>
          <p:cNvPr id="126" name="Shape 126"/>
          <p:cNvSpPr/>
          <p:nvPr/>
        </p:nvSpPr>
        <p:spPr>
          <a:xfrm>
            <a:off x="1796175" y="6349020"/>
            <a:ext cx="192019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CREATE</a:t>
            </a:r>
          </a:p>
        </p:txBody>
      </p:sp>
      <p:sp>
        <p:nvSpPr>
          <p:cNvPr id="127" name="Shape 127"/>
          <p:cNvSpPr/>
          <p:nvPr/>
        </p:nvSpPr>
        <p:spPr>
          <a:xfrm>
            <a:off x="4565553" y="6349020"/>
            <a:ext cx="140139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READ</a:t>
            </a:r>
          </a:p>
        </p:txBody>
      </p:sp>
      <p:sp>
        <p:nvSpPr>
          <p:cNvPr id="128" name="Shape 128"/>
          <p:cNvSpPr/>
          <p:nvPr/>
        </p:nvSpPr>
        <p:spPr>
          <a:xfrm>
            <a:off x="6765062" y="6349020"/>
            <a:ext cx="194673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UPDATE</a:t>
            </a:r>
          </a:p>
        </p:txBody>
      </p:sp>
      <p:sp>
        <p:nvSpPr>
          <p:cNvPr id="129" name="Shape 129"/>
          <p:cNvSpPr/>
          <p:nvPr/>
        </p:nvSpPr>
        <p:spPr>
          <a:xfrm>
            <a:off x="9509909" y="6349020"/>
            <a:ext cx="188399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DELETE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5"/>
      <p:bldP build="whole" bldLvl="1" animBg="1" rev="0" advAuto="0" spid="119" grpId="1"/>
      <p:bldP build="whole" bldLvl="1" animBg="1" rev="0" advAuto="0" spid="125" grpId="7"/>
      <p:bldP build="whole" bldLvl="1" animBg="1" rev="0" advAuto="0" spid="120" grpId="2"/>
      <p:bldP build="whole" bldLvl="1" animBg="1" rev="0" advAuto="0" spid="126" grpId="8"/>
      <p:bldP build="whole" bldLvl="1" animBg="1" rev="0" advAuto="0" spid="122" grpId="4"/>
      <p:bldP build="whole" bldLvl="1" animBg="1" rev="0" advAuto="0" spid="121" grpId="3"/>
      <p:bldP build="whole" bldLvl="1" animBg="1" rev="0" advAuto="0" spid="124" grpId="6"/>
      <p:bldP build="whole" bldLvl="1" animBg="1" rev="0" advAuto="0" spid="127" grpId="9"/>
      <p:bldP build="whole" bldLvl="1" animBg="1" rev="0" advAuto="0" spid="128" grpId="10"/>
      <p:bldP build="whole" bldLvl="1" animBg="1" rev="0" advAuto="0" spid="129" grpId="1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233579" y="572257"/>
            <a:ext cx="788319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Uniform Interface and Easy Access:</a:t>
            </a:r>
          </a:p>
        </p:txBody>
      </p:sp>
      <p:sp>
        <p:nvSpPr>
          <p:cNvPr id="132" name="Shape 132"/>
          <p:cNvSpPr/>
          <p:nvPr/>
        </p:nvSpPr>
        <p:spPr>
          <a:xfrm>
            <a:off x="2224720" y="7204744"/>
            <a:ext cx="196507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/patients</a:t>
            </a:r>
          </a:p>
        </p:txBody>
      </p:sp>
      <p:sp>
        <p:nvSpPr>
          <p:cNvPr id="133" name="Shape 133"/>
          <p:cNvSpPr/>
          <p:nvPr/>
        </p:nvSpPr>
        <p:spPr>
          <a:xfrm>
            <a:off x="607676" y="1998818"/>
            <a:ext cx="343989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 Methods:</a:t>
            </a:r>
          </a:p>
        </p:txBody>
      </p:sp>
      <p:sp>
        <p:nvSpPr>
          <p:cNvPr id="134" name="Shape 134"/>
          <p:cNvSpPr/>
          <p:nvPr/>
        </p:nvSpPr>
        <p:spPr>
          <a:xfrm>
            <a:off x="916582" y="7204744"/>
            <a:ext cx="105295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URI:</a:t>
            </a:r>
          </a:p>
        </p:txBody>
      </p:sp>
      <p:sp>
        <p:nvSpPr>
          <p:cNvPr id="135" name="Shape 135"/>
          <p:cNvSpPr/>
          <p:nvPr/>
        </p:nvSpPr>
        <p:spPr>
          <a:xfrm>
            <a:off x="4507009" y="4092161"/>
            <a:ext cx="105295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GET</a:t>
            </a:r>
          </a:p>
        </p:txBody>
      </p:sp>
      <p:sp>
        <p:nvSpPr>
          <p:cNvPr id="136" name="Shape 136"/>
          <p:cNvSpPr/>
          <p:nvPr/>
        </p:nvSpPr>
        <p:spPr>
          <a:xfrm>
            <a:off x="4490504" y="2828479"/>
            <a:ext cx="134782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POST</a:t>
            </a:r>
          </a:p>
        </p:txBody>
      </p:sp>
      <p:sp>
        <p:nvSpPr>
          <p:cNvPr id="137" name="Shape 137"/>
          <p:cNvSpPr/>
          <p:nvPr/>
        </p:nvSpPr>
        <p:spPr>
          <a:xfrm>
            <a:off x="4651451" y="5236107"/>
            <a:ext cx="102593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PUT</a:t>
            </a:r>
          </a:p>
        </p:txBody>
      </p:sp>
      <p:sp>
        <p:nvSpPr>
          <p:cNvPr id="138" name="Shape 138"/>
          <p:cNvSpPr/>
          <p:nvPr/>
        </p:nvSpPr>
        <p:spPr>
          <a:xfrm>
            <a:off x="4586112" y="6239320"/>
            <a:ext cx="188399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DELETE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" grpId="2"/>
      <p:bldP build="whole" bldLvl="1" animBg="1" rev="0" advAuto="0" spid="135" grpId="4"/>
      <p:bldP build="whole" bldLvl="1" animBg="1" rev="0" advAuto="0" spid="131" grpId="1"/>
      <p:bldP build="whole" bldLvl="1" animBg="1" rev="0" advAuto="0" spid="136" grpId="3"/>
      <p:bldP build="whole" bldLvl="1" animBg="1" rev="0" advAuto="0" spid="134" grpId="7"/>
      <p:bldP build="whole" bldLvl="1" animBg="1" rev="0" advAuto="0" spid="132" grpId="8"/>
      <p:bldP build="whole" bldLvl="1" animBg="1" rev="0" advAuto="0" spid="137" grpId="5"/>
      <p:bldP build="whole" bldLvl="1" animBg="1" rev="0" advAuto="0" spid="138" grpId="6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1889018" y="2691980"/>
            <a:ext cx="2052733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REST CONSUMER</a:t>
            </a:r>
          </a:p>
        </p:txBody>
      </p:sp>
      <p:sp>
        <p:nvSpPr>
          <p:cNvPr id="141" name="Shape 141"/>
          <p:cNvSpPr/>
          <p:nvPr/>
        </p:nvSpPr>
        <p:spPr>
          <a:xfrm>
            <a:off x="8481143" y="2247731"/>
            <a:ext cx="2498085" cy="2158499"/>
          </a:xfrm>
          <a:prstGeom prst="roundRect">
            <a:avLst>
              <a:gd name="adj" fmla="val 8826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REST </a:t>
            </a:r>
          </a:p>
          <a:p>
            <a:pPr lvl="1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PROVIDER</a:t>
            </a:r>
          </a:p>
        </p:txBody>
      </p:sp>
      <p:sp>
        <p:nvSpPr>
          <p:cNvPr id="142" name="Shape 142"/>
          <p:cNvSpPr/>
          <p:nvPr/>
        </p:nvSpPr>
        <p:spPr>
          <a:xfrm>
            <a:off x="4308790" y="2899549"/>
            <a:ext cx="392169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3" name="Shape 143"/>
          <p:cNvSpPr/>
          <p:nvPr/>
        </p:nvSpPr>
        <p:spPr>
          <a:xfrm flipH="1" flipV="1">
            <a:off x="4335867" y="3713249"/>
            <a:ext cx="386754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4" name="Shape 144"/>
          <p:cNvSpPr/>
          <p:nvPr/>
        </p:nvSpPr>
        <p:spPr>
          <a:xfrm>
            <a:off x="5595724" y="1461009"/>
            <a:ext cx="134782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POST</a:t>
            </a:r>
          </a:p>
        </p:txBody>
      </p:sp>
      <p:sp>
        <p:nvSpPr>
          <p:cNvPr id="145" name="Shape 145"/>
          <p:cNvSpPr/>
          <p:nvPr/>
        </p:nvSpPr>
        <p:spPr>
          <a:xfrm>
            <a:off x="5228911" y="2024439"/>
            <a:ext cx="196507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/patients</a:t>
            </a:r>
          </a:p>
        </p:txBody>
      </p:sp>
      <p:sp>
        <p:nvSpPr>
          <p:cNvPr id="146" name="Shape 146"/>
          <p:cNvSpPr/>
          <p:nvPr/>
        </p:nvSpPr>
        <p:spPr>
          <a:xfrm>
            <a:off x="5622508" y="2987058"/>
            <a:ext cx="129425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</a:t>
            </a:r>
          </a:p>
        </p:txBody>
      </p:sp>
      <p:sp>
        <p:nvSpPr>
          <p:cNvPr id="147" name="Shape 147"/>
          <p:cNvSpPr/>
          <p:nvPr/>
        </p:nvSpPr>
        <p:spPr>
          <a:xfrm>
            <a:off x="742854" y="5479497"/>
            <a:ext cx="415798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POST /patients</a:t>
            </a:r>
          </a:p>
        </p:txBody>
      </p:sp>
      <p:sp>
        <p:nvSpPr>
          <p:cNvPr id="148" name="Shape 148"/>
          <p:cNvSpPr/>
          <p:nvPr/>
        </p:nvSpPr>
        <p:spPr>
          <a:xfrm>
            <a:off x="-3493481" y="7102058"/>
            <a:ext cx="10955631" cy="24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     &lt;patient&gt;</a:t>
            </a:r>
          </a:p>
          <a:p>
            <a:pPr lvl="5"/>
            <a:r>
              <a:t>                                    &lt;name&gt;john&lt;/name&gt;</a:t>
            </a:r>
          </a:p>
          <a:p>
            <a:pPr lvl="5"/>
            <a:r>
              <a:t>&lt;/patient&gt;</a:t>
            </a:r>
          </a:p>
        </p:txBody>
      </p:sp>
      <p:sp>
        <p:nvSpPr>
          <p:cNvPr id="149" name="Shape 149"/>
          <p:cNvSpPr/>
          <p:nvPr/>
        </p:nvSpPr>
        <p:spPr>
          <a:xfrm>
            <a:off x="9147936" y="5621638"/>
            <a:ext cx="175079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200 OK</a:t>
            </a:r>
          </a:p>
        </p:txBody>
      </p:sp>
      <p:sp>
        <p:nvSpPr>
          <p:cNvPr id="150" name="Shape 150"/>
          <p:cNvSpPr/>
          <p:nvPr/>
        </p:nvSpPr>
        <p:spPr>
          <a:xfrm>
            <a:off x="480123" y="494619"/>
            <a:ext cx="192019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CREATE</a:t>
            </a:r>
          </a:p>
        </p:txBody>
      </p:sp>
      <p:sp>
        <p:nvSpPr>
          <p:cNvPr id="151" name="Shape 151"/>
          <p:cNvSpPr/>
          <p:nvPr/>
        </p:nvSpPr>
        <p:spPr>
          <a:xfrm>
            <a:off x="8269166" y="6871589"/>
            <a:ext cx="387202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5"/>
            <a:r>
              <a:t>&lt;id&gt;1&lt;/id&gt;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0" grpId="1"/>
      <p:bldP build="whole" bldLvl="1" animBg="1" rev="0" advAuto="0" spid="149" grpId="11"/>
      <p:bldP build="whole" bldLvl="1" animBg="1" rev="0" advAuto="0" spid="142" grpId="4"/>
      <p:bldP build="whole" bldLvl="1" animBg="1" rev="0" advAuto="0" spid="140" grpId="3"/>
      <p:bldP build="whole" bldLvl="1" animBg="1" rev="0" advAuto="0" spid="151" grpId="12"/>
      <p:bldP build="whole" bldLvl="1" animBg="1" rev="0" advAuto="0" spid="147" grpId="9"/>
      <p:bldP build="whole" bldLvl="1" animBg="1" rev="0" advAuto="0" spid="144" grpId="7"/>
      <p:bldP build="whole" bldLvl="1" animBg="1" rev="0" advAuto="0" spid="148" grpId="10"/>
      <p:bldP build="whole" bldLvl="1" animBg="1" rev="0" advAuto="0" spid="143" grpId="5"/>
      <p:bldP build="whole" bldLvl="1" animBg="1" rev="0" advAuto="0" spid="141" grpId="2"/>
      <p:bldP build="whole" bldLvl="1" animBg="1" rev="0" advAuto="0" spid="145" grpId="8"/>
      <p:bldP build="whole" bldLvl="1" animBg="1" rev="0" advAuto="0" spid="146" grpId="6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1889018" y="2691980"/>
            <a:ext cx="2052733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REST CONSUMER</a:t>
            </a:r>
          </a:p>
        </p:txBody>
      </p:sp>
      <p:sp>
        <p:nvSpPr>
          <p:cNvPr id="154" name="Shape 154"/>
          <p:cNvSpPr/>
          <p:nvPr/>
        </p:nvSpPr>
        <p:spPr>
          <a:xfrm>
            <a:off x="8481143" y="2247731"/>
            <a:ext cx="2498085" cy="2158499"/>
          </a:xfrm>
          <a:prstGeom prst="roundRect">
            <a:avLst>
              <a:gd name="adj" fmla="val 8826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REST </a:t>
            </a:r>
          </a:p>
          <a:p>
            <a:pPr lvl="1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PROVIDER</a:t>
            </a:r>
          </a:p>
        </p:txBody>
      </p:sp>
      <p:sp>
        <p:nvSpPr>
          <p:cNvPr id="155" name="Shape 155"/>
          <p:cNvSpPr/>
          <p:nvPr/>
        </p:nvSpPr>
        <p:spPr>
          <a:xfrm>
            <a:off x="4308790" y="2899549"/>
            <a:ext cx="392169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6" name="Shape 156"/>
          <p:cNvSpPr/>
          <p:nvPr/>
        </p:nvSpPr>
        <p:spPr>
          <a:xfrm flipH="1" flipV="1">
            <a:off x="4335867" y="3713249"/>
            <a:ext cx="386754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7" name="Shape 157"/>
          <p:cNvSpPr/>
          <p:nvPr/>
        </p:nvSpPr>
        <p:spPr>
          <a:xfrm>
            <a:off x="5743158" y="1461009"/>
            <a:ext cx="105295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GET</a:t>
            </a:r>
          </a:p>
        </p:txBody>
      </p:sp>
      <p:sp>
        <p:nvSpPr>
          <p:cNvPr id="158" name="Shape 158"/>
          <p:cNvSpPr/>
          <p:nvPr/>
        </p:nvSpPr>
        <p:spPr>
          <a:xfrm>
            <a:off x="4783559" y="2024439"/>
            <a:ext cx="309223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/patients/123</a:t>
            </a:r>
          </a:p>
        </p:txBody>
      </p:sp>
      <p:sp>
        <p:nvSpPr>
          <p:cNvPr id="159" name="Shape 159"/>
          <p:cNvSpPr/>
          <p:nvPr/>
        </p:nvSpPr>
        <p:spPr>
          <a:xfrm>
            <a:off x="5622508" y="2984080"/>
            <a:ext cx="129425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</a:t>
            </a:r>
          </a:p>
        </p:txBody>
      </p:sp>
      <p:sp>
        <p:nvSpPr>
          <p:cNvPr id="160" name="Shape 160"/>
          <p:cNvSpPr/>
          <p:nvPr/>
        </p:nvSpPr>
        <p:spPr>
          <a:xfrm>
            <a:off x="131852" y="5624974"/>
            <a:ext cx="415798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GET /patients/123</a:t>
            </a:r>
          </a:p>
        </p:txBody>
      </p:sp>
      <p:sp>
        <p:nvSpPr>
          <p:cNvPr id="161" name="Shape 161"/>
          <p:cNvSpPr/>
          <p:nvPr/>
        </p:nvSpPr>
        <p:spPr>
          <a:xfrm>
            <a:off x="6354786" y="5624974"/>
            <a:ext cx="175079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200 OK</a:t>
            </a:r>
          </a:p>
        </p:txBody>
      </p:sp>
      <p:sp>
        <p:nvSpPr>
          <p:cNvPr id="162" name="Shape 162"/>
          <p:cNvSpPr/>
          <p:nvPr/>
        </p:nvSpPr>
        <p:spPr>
          <a:xfrm>
            <a:off x="463115" y="224458"/>
            <a:ext cx="205273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READ</a:t>
            </a:r>
          </a:p>
        </p:txBody>
      </p:sp>
      <p:sp>
        <p:nvSpPr>
          <p:cNvPr id="163" name="Shape 163"/>
          <p:cNvSpPr/>
          <p:nvPr/>
        </p:nvSpPr>
        <p:spPr>
          <a:xfrm>
            <a:off x="381037" y="6708125"/>
            <a:ext cx="12242725" cy="302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     &lt;patient&gt;</a:t>
            </a:r>
          </a:p>
          <a:p>
            <a:pPr lvl="5"/>
            <a:r>
              <a:t>          &lt;id&gt;123&lt;/id&gt;</a:t>
            </a:r>
          </a:p>
          <a:p>
            <a:pPr lvl="5"/>
            <a:r>
              <a:t>                                    &lt;name&gt;john smith&lt;/name&gt;</a:t>
            </a:r>
          </a:p>
          <a:p>
            <a:pPr lvl="5"/>
            <a:r>
              <a:t>&lt;/patient&gt;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6" grpId="6"/>
      <p:bldP build="whole" bldLvl="1" animBg="1" rev="0" advAuto="0" spid="162" grpId="1"/>
      <p:bldP build="whole" bldLvl="1" animBg="1" rev="0" advAuto="0" spid="158" grpId="8"/>
      <p:bldP build="whole" bldLvl="1" animBg="1" rev="0" advAuto="0" spid="155" grpId="4"/>
      <p:bldP build="whole" bldLvl="1" animBg="1" rev="0" advAuto="0" spid="161" grpId="10"/>
      <p:bldP build="whole" bldLvl="1" animBg="1" rev="0" advAuto="0" spid="163" grpId="11"/>
      <p:bldP build="whole" bldLvl="1" animBg="1" rev="0" advAuto="0" spid="153" grpId="2"/>
      <p:bldP build="whole" bldLvl="1" animBg="1" rev="0" advAuto="0" spid="159" grpId="5"/>
      <p:bldP build="whole" bldLvl="1" animBg="1" rev="0" advAuto="0" spid="154" grpId="3"/>
      <p:bldP build="whole" bldLvl="1" animBg="1" rev="0" advAuto="0" spid="157" grpId="7"/>
      <p:bldP build="whole" bldLvl="1" animBg="1" rev="0" advAuto="0" spid="160" grpId="9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1889018" y="2691980"/>
            <a:ext cx="2052733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REST CONSUMER</a:t>
            </a:r>
          </a:p>
        </p:txBody>
      </p:sp>
      <p:sp>
        <p:nvSpPr>
          <p:cNvPr id="166" name="Shape 166"/>
          <p:cNvSpPr/>
          <p:nvPr/>
        </p:nvSpPr>
        <p:spPr>
          <a:xfrm>
            <a:off x="8481143" y="2247731"/>
            <a:ext cx="2498085" cy="2158499"/>
          </a:xfrm>
          <a:prstGeom prst="roundRect">
            <a:avLst>
              <a:gd name="adj" fmla="val 8826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REST </a:t>
            </a:r>
          </a:p>
          <a:p>
            <a:pPr lvl="1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PROVIDER</a:t>
            </a:r>
          </a:p>
        </p:txBody>
      </p:sp>
      <p:sp>
        <p:nvSpPr>
          <p:cNvPr id="167" name="Shape 167"/>
          <p:cNvSpPr/>
          <p:nvPr/>
        </p:nvSpPr>
        <p:spPr>
          <a:xfrm>
            <a:off x="4308790" y="2899549"/>
            <a:ext cx="392169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68" name="Shape 168"/>
          <p:cNvSpPr/>
          <p:nvPr/>
        </p:nvSpPr>
        <p:spPr>
          <a:xfrm flipH="1" flipV="1">
            <a:off x="4335867" y="3713249"/>
            <a:ext cx="386754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69" name="Shape 169"/>
          <p:cNvSpPr/>
          <p:nvPr/>
        </p:nvSpPr>
        <p:spPr>
          <a:xfrm>
            <a:off x="5756671" y="1461009"/>
            <a:ext cx="102593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PUT</a:t>
            </a:r>
          </a:p>
        </p:txBody>
      </p:sp>
      <p:sp>
        <p:nvSpPr>
          <p:cNvPr id="170" name="Shape 170"/>
          <p:cNvSpPr/>
          <p:nvPr/>
        </p:nvSpPr>
        <p:spPr>
          <a:xfrm>
            <a:off x="5228911" y="2024439"/>
            <a:ext cx="196507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/patients</a:t>
            </a:r>
          </a:p>
        </p:txBody>
      </p:sp>
      <p:sp>
        <p:nvSpPr>
          <p:cNvPr id="171" name="Shape 171"/>
          <p:cNvSpPr/>
          <p:nvPr/>
        </p:nvSpPr>
        <p:spPr>
          <a:xfrm>
            <a:off x="5753437" y="2984080"/>
            <a:ext cx="129425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</a:t>
            </a:r>
          </a:p>
        </p:txBody>
      </p:sp>
      <p:sp>
        <p:nvSpPr>
          <p:cNvPr id="172" name="Shape 172"/>
          <p:cNvSpPr/>
          <p:nvPr/>
        </p:nvSpPr>
        <p:spPr>
          <a:xfrm>
            <a:off x="815592" y="5494045"/>
            <a:ext cx="415798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PUT /patients</a:t>
            </a:r>
          </a:p>
        </p:txBody>
      </p:sp>
      <p:sp>
        <p:nvSpPr>
          <p:cNvPr id="173" name="Shape 173"/>
          <p:cNvSpPr/>
          <p:nvPr/>
        </p:nvSpPr>
        <p:spPr>
          <a:xfrm>
            <a:off x="-4442529" y="6620839"/>
            <a:ext cx="12242725" cy="302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     &lt;patient&gt;</a:t>
            </a:r>
          </a:p>
          <a:p>
            <a:pPr lvl="5"/>
            <a:r>
              <a:t>          &lt;id&gt;1&lt;/id&gt;</a:t>
            </a:r>
          </a:p>
          <a:p>
            <a:pPr lvl="5"/>
            <a:r>
              <a:t>                                    &lt;name&gt;john smith&lt;/name&gt;</a:t>
            </a:r>
          </a:p>
          <a:p>
            <a:pPr lvl="5"/>
            <a:r>
              <a:t>&lt;/patient&gt;</a:t>
            </a:r>
          </a:p>
        </p:txBody>
      </p:sp>
      <p:sp>
        <p:nvSpPr>
          <p:cNvPr id="174" name="Shape 174"/>
          <p:cNvSpPr/>
          <p:nvPr/>
        </p:nvSpPr>
        <p:spPr>
          <a:xfrm>
            <a:off x="9363955" y="5607091"/>
            <a:ext cx="175079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200 OK</a:t>
            </a:r>
          </a:p>
        </p:txBody>
      </p:sp>
      <p:sp>
        <p:nvSpPr>
          <p:cNvPr id="175" name="Shape 175"/>
          <p:cNvSpPr/>
          <p:nvPr/>
        </p:nvSpPr>
        <p:spPr>
          <a:xfrm>
            <a:off x="568685" y="268101"/>
            <a:ext cx="194673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UPDATE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1" grpId="6"/>
      <p:bldP build="whole" bldLvl="1" animBg="1" rev="0" advAuto="0" spid="172" grpId="9"/>
      <p:bldP build="whole" bldLvl="1" animBg="1" rev="0" advAuto="0" spid="174" grpId="11"/>
      <p:bldP build="whole" bldLvl="1" animBg="1" rev="0" advAuto="0" spid="173" grpId="10"/>
      <p:bldP build="whole" bldLvl="1" animBg="1" rev="0" advAuto="0" spid="165" grpId="2"/>
      <p:bldP build="whole" bldLvl="1" animBg="1" rev="0" advAuto="0" spid="167" grpId="4"/>
      <p:bldP build="whole" bldLvl="1" animBg="1" rev="0" advAuto="0" spid="175" grpId="1"/>
      <p:bldP build="whole" bldLvl="1" animBg="1" rev="0" advAuto="0" spid="169" grpId="7"/>
      <p:bldP build="whole" bldLvl="1" animBg="1" rev="0" advAuto="0" spid="170" grpId="8"/>
      <p:bldP build="whole" bldLvl="1" animBg="1" rev="0" advAuto="0" spid="166" grpId="3"/>
      <p:bldP build="whole" bldLvl="1" animBg="1" rev="0" advAuto="0" spid="168" grpId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1889018" y="2691980"/>
            <a:ext cx="2052733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REST CONSUMER</a:t>
            </a:r>
          </a:p>
        </p:txBody>
      </p:sp>
      <p:sp>
        <p:nvSpPr>
          <p:cNvPr id="178" name="Shape 178"/>
          <p:cNvSpPr/>
          <p:nvPr/>
        </p:nvSpPr>
        <p:spPr>
          <a:xfrm>
            <a:off x="8481143" y="2247731"/>
            <a:ext cx="2498085" cy="2158499"/>
          </a:xfrm>
          <a:prstGeom prst="roundRect">
            <a:avLst>
              <a:gd name="adj" fmla="val 8826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REST </a:t>
            </a:r>
          </a:p>
          <a:p>
            <a:pPr lvl="1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PROVIDER</a:t>
            </a:r>
          </a:p>
        </p:txBody>
      </p:sp>
      <p:sp>
        <p:nvSpPr>
          <p:cNvPr id="179" name="Shape 179"/>
          <p:cNvSpPr/>
          <p:nvPr/>
        </p:nvSpPr>
        <p:spPr>
          <a:xfrm>
            <a:off x="4308790" y="2899549"/>
            <a:ext cx="392169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80" name="Shape 180"/>
          <p:cNvSpPr/>
          <p:nvPr/>
        </p:nvSpPr>
        <p:spPr>
          <a:xfrm flipH="1" flipV="1">
            <a:off x="4335867" y="3713249"/>
            <a:ext cx="386754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81" name="Shape 181"/>
          <p:cNvSpPr/>
          <p:nvPr/>
        </p:nvSpPr>
        <p:spPr>
          <a:xfrm>
            <a:off x="5327640" y="1461009"/>
            <a:ext cx="188399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DELETE</a:t>
            </a:r>
          </a:p>
        </p:txBody>
      </p:sp>
      <p:sp>
        <p:nvSpPr>
          <p:cNvPr id="182" name="Shape 182"/>
          <p:cNvSpPr/>
          <p:nvPr/>
        </p:nvSpPr>
        <p:spPr>
          <a:xfrm>
            <a:off x="4759341" y="2024439"/>
            <a:ext cx="290421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/patients/123</a:t>
            </a:r>
          </a:p>
        </p:txBody>
      </p:sp>
      <p:sp>
        <p:nvSpPr>
          <p:cNvPr id="183" name="Shape 183"/>
          <p:cNvSpPr/>
          <p:nvPr/>
        </p:nvSpPr>
        <p:spPr>
          <a:xfrm>
            <a:off x="5622508" y="2984080"/>
            <a:ext cx="129425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</a:t>
            </a:r>
          </a:p>
        </p:txBody>
      </p:sp>
      <p:sp>
        <p:nvSpPr>
          <p:cNvPr id="184" name="Shape 184"/>
          <p:cNvSpPr/>
          <p:nvPr/>
        </p:nvSpPr>
        <p:spPr>
          <a:xfrm>
            <a:off x="1368403" y="5523140"/>
            <a:ext cx="497157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DELETE  /patients/123</a:t>
            </a:r>
          </a:p>
        </p:txBody>
      </p:sp>
      <p:sp>
        <p:nvSpPr>
          <p:cNvPr id="185" name="Shape 185"/>
          <p:cNvSpPr/>
          <p:nvPr/>
        </p:nvSpPr>
        <p:spPr>
          <a:xfrm>
            <a:off x="9002460" y="5523140"/>
            <a:ext cx="175079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200 OK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4" grpId="8"/>
      <p:bldP build="whole" bldLvl="1" animBg="1" rev="0" advAuto="0" spid="185" grpId="9"/>
      <p:bldP build="whole" bldLvl="1" animBg="1" rev="0" advAuto="0" spid="178" grpId="2"/>
      <p:bldP build="whole" bldLvl="1" animBg="1" rev="0" advAuto="0" spid="181" grpId="6"/>
      <p:bldP build="whole" bldLvl="1" animBg="1" rev="0" advAuto="0" spid="179" grpId="3"/>
      <p:bldP build="whole" bldLvl="1" animBg="1" rev="0" advAuto="0" spid="177" grpId="1"/>
      <p:bldP build="whole" bldLvl="1" animBg="1" rev="0" advAuto="0" spid="182" grpId="7"/>
      <p:bldP build="whole" bldLvl="1" animBg="1" rev="0" advAuto="0" spid="180" grpId="4"/>
      <p:bldP build="whole" bldLvl="1" animBg="1" rev="0" advAuto="0" spid="183" grpId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300175" y="297196"/>
            <a:ext cx="482592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MULTIPLE FORMATS:</a:t>
            </a:r>
          </a:p>
        </p:txBody>
      </p:sp>
      <p:sp>
        <p:nvSpPr>
          <p:cNvPr id="188" name="Shape 188"/>
          <p:cNvSpPr/>
          <p:nvPr/>
        </p:nvSpPr>
        <p:spPr>
          <a:xfrm>
            <a:off x="-2739030" y="1546001"/>
            <a:ext cx="10031477" cy="185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&lt;patient&gt;</a:t>
            </a:r>
          </a:p>
          <a:p>
            <a:pPr lvl="8"/>
            <a:r>
              <a:t>                        &lt;name&gt;john&lt;/name&gt;</a:t>
            </a:r>
          </a:p>
          <a:p>
            <a:pPr/>
            <a:r>
              <a:t>&lt;/patient&gt;</a:t>
            </a:r>
          </a:p>
        </p:txBody>
      </p:sp>
      <p:sp>
        <p:nvSpPr>
          <p:cNvPr id="189" name="Shape 189"/>
          <p:cNvSpPr/>
          <p:nvPr/>
        </p:nvSpPr>
        <p:spPr>
          <a:xfrm>
            <a:off x="1156441" y="5137637"/>
            <a:ext cx="429844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patient:{name:john}</a:t>
            </a:r>
          </a:p>
        </p:txBody>
      </p:sp>
      <p:sp>
        <p:nvSpPr>
          <p:cNvPr id="190" name="Shape 190"/>
          <p:cNvSpPr/>
          <p:nvPr/>
        </p:nvSpPr>
        <p:spPr>
          <a:xfrm>
            <a:off x="1298978" y="7134594"/>
            <a:ext cx="255191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name=john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8" grpId="2"/>
      <p:bldP build="whole" bldLvl="1" animBg="1" rev="0" advAuto="0" spid="187" grpId="1"/>
      <p:bldP build="whole" bldLvl="1" animBg="1" rev="0" advAuto="0" spid="189" grpId="3"/>
      <p:bldP build="whole" bldLvl="1" animBg="1" rev="0" advAuto="0" spid="190" grpId="4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2957883" y="4295614"/>
            <a:ext cx="6915266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900"/>
            </a:lvl1pPr>
          </a:lstStyle>
          <a:p>
            <a:pPr/>
            <a:r>
              <a:t>STATELESSNESS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>
            <a:off x="1058011" y="2588443"/>
            <a:ext cx="821281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REST - COMPLETE POWER OF HTTP</a:t>
            </a:r>
          </a:p>
        </p:txBody>
      </p:sp>
      <p:sp>
        <p:nvSpPr>
          <p:cNvPr id="195" name="Shape 195"/>
          <p:cNvSpPr/>
          <p:nvPr/>
        </p:nvSpPr>
        <p:spPr>
          <a:xfrm>
            <a:off x="5277786" y="4050472"/>
            <a:ext cx="585338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SINGLE HTTP INTERFACE</a:t>
            </a:r>
          </a:p>
        </p:txBody>
      </p:sp>
      <p:sp>
        <p:nvSpPr>
          <p:cNvPr id="196" name="Shape 196"/>
          <p:cNvSpPr/>
          <p:nvPr/>
        </p:nvSpPr>
        <p:spPr>
          <a:xfrm>
            <a:off x="5292567" y="5399475"/>
            <a:ext cx="413629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EASY TO ACCESS</a:t>
            </a:r>
          </a:p>
        </p:txBody>
      </p:sp>
      <p:sp>
        <p:nvSpPr>
          <p:cNvPr id="197" name="Shape 197"/>
          <p:cNvSpPr/>
          <p:nvPr/>
        </p:nvSpPr>
        <p:spPr>
          <a:xfrm>
            <a:off x="554100" y="1126413"/>
            <a:ext cx="183042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RECAP:</a:t>
            </a:r>
          </a:p>
        </p:txBody>
      </p:sp>
      <p:sp>
        <p:nvSpPr>
          <p:cNvPr id="198" name="Shape 198"/>
          <p:cNvSpPr/>
          <p:nvPr/>
        </p:nvSpPr>
        <p:spPr>
          <a:xfrm>
            <a:off x="5345887" y="7592242"/>
            <a:ext cx="23130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Scalability</a:t>
            </a:r>
          </a:p>
        </p:txBody>
      </p:sp>
      <p:sp>
        <p:nvSpPr>
          <p:cNvPr id="199" name="Shape 199"/>
          <p:cNvSpPr/>
          <p:nvPr/>
        </p:nvSpPr>
        <p:spPr>
          <a:xfrm>
            <a:off x="5294414" y="6495859"/>
            <a:ext cx="544268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Multiple Representations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5" grpId="3"/>
      <p:bldP build="whole" bldLvl="1" animBg="1" rev="0" advAuto="0" spid="194" grpId="2"/>
      <p:bldP build="whole" bldLvl="1" animBg="1" rev="0" advAuto="0" spid="196" grpId="4"/>
      <p:bldP build="whole" bldLvl="1" animBg="1" rev="0" advAuto="0" spid="198" grpId="6"/>
      <p:bldP build="whole" bldLvl="1" animBg="1" rev="0" advAuto="0" spid="197" grpId="1"/>
      <p:bldP build="whole" bldLvl="1" animBg="1" rev="0" advAuto="0" spid="199" grpId="5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