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93026" y="647699"/>
            <a:ext cx="575901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HTTP Status Codes:</a:t>
            </a:r>
          </a:p>
        </p:txBody>
      </p:sp>
      <p:sp>
        <p:nvSpPr>
          <p:cNvPr id="120" name="Shape 120"/>
          <p:cNvSpPr/>
          <p:nvPr/>
        </p:nvSpPr>
        <p:spPr>
          <a:xfrm>
            <a:off x="1998383" y="2787649"/>
            <a:ext cx="20992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Success:</a:t>
            </a:r>
          </a:p>
        </p:txBody>
      </p:sp>
      <p:sp>
        <p:nvSpPr>
          <p:cNvPr id="121" name="Shape 121"/>
          <p:cNvSpPr/>
          <p:nvPr/>
        </p:nvSpPr>
        <p:spPr>
          <a:xfrm>
            <a:off x="5812866" y="2787649"/>
            <a:ext cx="23950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 to 399</a:t>
            </a:r>
          </a:p>
        </p:txBody>
      </p:sp>
      <p:sp>
        <p:nvSpPr>
          <p:cNvPr id="122" name="Shape 122"/>
          <p:cNvSpPr/>
          <p:nvPr/>
        </p:nvSpPr>
        <p:spPr>
          <a:xfrm>
            <a:off x="2064270" y="6280149"/>
            <a:ext cx="1688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Failure:</a:t>
            </a:r>
          </a:p>
        </p:txBody>
      </p:sp>
      <p:sp>
        <p:nvSpPr>
          <p:cNvPr id="123" name="Shape 123"/>
          <p:cNvSpPr/>
          <p:nvPr/>
        </p:nvSpPr>
        <p:spPr>
          <a:xfrm>
            <a:off x="5889066" y="6280149"/>
            <a:ext cx="23950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400 to 599</a:t>
            </a:r>
          </a:p>
        </p:txBody>
      </p:sp>
      <p:sp>
        <p:nvSpPr>
          <p:cNvPr id="124" name="Shape 124"/>
          <p:cNvSpPr/>
          <p:nvPr/>
        </p:nvSpPr>
        <p:spPr>
          <a:xfrm>
            <a:off x="2836341" y="4197349"/>
            <a:ext cx="40301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Example:  200 OK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19" grpId="1"/>
      <p:bldP build="whole" bldLvl="1" animBg="1" rev="0" advAuto="0" spid="124" grpId="4"/>
      <p:bldP build="whole" bldLvl="1" animBg="1" rev="0" advAuto="0" spid="120" grpId="2"/>
      <p:bldP build="whole" bldLvl="1" animBg="1" rev="0" advAuto="0" spid="122" grpId="5"/>
      <p:bldP build="whole" bldLvl="1" animBg="1" rev="0" advAuto="0" spid="123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75321" y="711199"/>
            <a:ext cx="25007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Two Types:</a:t>
            </a:r>
          </a:p>
        </p:txBody>
      </p:sp>
      <p:sp>
        <p:nvSpPr>
          <p:cNvPr id="127" name="Shape 127"/>
          <p:cNvSpPr/>
          <p:nvPr/>
        </p:nvSpPr>
        <p:spPr>
          <a:xfrm>
            <a:off x="2249423" y="2768599"/>
            <a:ext cx="35021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Standard Errors</a:t>
            </a:r>
          </a:p>
        </p:txBody>
      </p:sp>
      <p:sp>
        <p:nvSpPr>
          <p:cNvPr id="128" name="Shape 128"/>
          <p:cNvSpPr/>
          <p:nvPr/>
        </p:nvSpPr>
        <p:spPr>
          <a:xfrm>
            <a:off x="2258352" y="4419599"/>
            <a:ext cx="39668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Errors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3"/>
      <p:bldP build="whole" bldLvl="1" animBg="1" rev="0" advAuto="0" spid="126" grpId="1"/>
      <p:bldP build="whole" bldLvl="1" animBg="1" rev="0" advAuto="0" spid="12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