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x.ws.r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78521" y="1028699"/>
            <a:ext cx="25007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javax.ws.rs</a:t>
            </a:r>
          </a:p>
        </p:txBody>
      </p:sp>
      <p:sp>
        <p:nvSpPr>
          <p:cNvPr id="120" name="Shape 120"/>
          <p:cNvSpPr/>
          <p:nvPr/>
        </p:nvSpPr>
        <p:spPr>
          <a:xfrm>
            <a:off x="1389684" y="2679699"/>
            <a:ext cx="49422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BadRequestException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9166961" y="2679699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400</a:t>
            </a:r>
          </a:p>
        </p:txBody>
      </p:sp>
      <p:sp>
        <p:nvSpPr>
          <p:cNvPr id="122" name="Shape 122"/>
          <p:cNvSpPr/>
          <p:nvPr/>
        </p:nvSpPr>
        <p:spPr>
          <a:xfrm>
            <a:off x="1366482" y="3936999"/>
            <a:ext cx="53442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NotAuthorizedException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9217761" y="3936999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401</a:t>
            </a:r>
          </a:p>
        </p:txBody>
      </p:sp>
      <p:sp>
        <p:nvSpPr>
          <p:cNvPr id="124" name="Shape 124"/>
          <p:cNvSpPr/>
          <p:nvPr/>
        </p:nvSpPr>
        <p:spPr>
          <a:xfrm>
            <a:off x="1325854" y="5257799"/>
            <a:ext cx="44856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ForbiddenException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9243161" y="5257799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403</a:t>
            </a:r>
          </a:p>
        </p:txBody>
      </p:sp>
      <p:sp>
        <p:nvSpPr>
          <p:cNvPr id="126" name="Shape 126"/>
          <p:cNvSpPr/>
          <p:nvPr/>
        </p:nvSpPr>
        <p:spPr>
          <a:xfrm>
            <a:off x="1295057" y="6413499"/>
            <a:ext cx="54870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InternalServiceException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9243161" y="6413499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500</a:t>
            </a:r>
          </a:p>
        </p:txBody>
      </p:sp>
      <p:sp>
        <p:nvSpPr>
          <p:cNvPr id="128" name="Shape 128"/>
          <p:cNvSpPr/>
          <p:nvPr/>
        </p:nvSpPr>
        <p:spPr>
          <a:xfrm>
            <a:off x="1262113" y="7696199"/>
            <a:ext cx="64165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ServiceUnavailableException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9255861" y="7696199"/>
            <a:ext cx="9192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9"/>
      <p:bldP build="whole" bldLvl="1" animBg="1" rev="0" advAuto="0" spid="128" grpId="10"/>
      <p:bldP build="whole" bldLvl="1" animBg="1" rev="0" advAuto="0" spid="129" grpId="11"/>
      <p:bldP build="whole" bldLvl="1" animBg="1" rev="0" advAuto="0" spid="119" grpId="1"/>
      <p:bldP build="whole" bldLvl="1" animBg="1" rev="0" advAuto="0" spid="125" grpId="7"/>
      <p:bldP build="whole" bldLvl="1" animBg="1" rev="0" advAuto="0" spid="124" grpId="6"/>
      <p:bldP build="whole" bldLvl="1" animBg="1" rev="0" advAuto="0" spid="123" grpId="5"/>
      <p:bldP build="whole" bldLvl="1" animBg="1" rev="0" advAuto="0" spid="120" grpId="2"/>
      <p:bldP build="whole" bldLvl="1" animBg="1" rev="0" advAuto="0" spid="121" grpId="3"/>
      <p:bldP build="whole" bldLvl="1" animBg="1" rev="0" advAuto="0" spid="122" grpId="4"/>
      <p:bldP build="whole" bldLvl="1" animBg="1" rev="0" advAuto="0" spid="126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