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When?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Well Defined Contract Exists</a:t>
            </a:r>
          </a:p>
          <a:p>
            <a:pPr/>
            <a:r>
              <a:t>Multiple Data Formats</a:t>
            </a:r>
          </a:p>
          <a:p>
            <a:pPr/>
            <a:r>
              <a:t>Bandwidth and Memory</a:t>
            </a:r>
          </a:p>
          <a:p>
            <a:pPr/>
            <a:r>
              <a:t>Stateless</a:t>
            </a:r>
          </a:p>
          <a:p>
            <a:pPr/>
            <a:r>
              <a:t>Caching</a:t>
            </a:r>
          </a:p>
          <a:p>
            <a:pPr/>
            <a:r>
              <a:t>Existing Logic can be exposed easily.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