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When?</a:t>
            </a:r>
          </a:p>
        </p:txBody>
      </p:sp>
      <p:sp>
        <p:nvSpPr>
          <p:cNvPr id="120" name="Shape 120"/>
          <p:cNvSpPr/>
          <p:nvPr/>
        </p:nvSpPr>
        <p:spPr>
          <a:xfrm>
            <a:off x="1364462" y="2743200"/>
            <a:ext cx="604489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Formal Contract is Required</a:t>
            </a:r>
          </a:p>
        </p:txBody>
      </p:sp>
      <p:sp>
        <p:nvSpPr>
          <p:cNvPr id="121" name="Shape 121"/>
          <p:cNvSpPr/>
          <p:nvPr/>
        </p:nvSpPr>
        <p:spPr>
          <a:xfrm>
            <a:off x="1130541" y="3971925"/>
            <a:ext cx="676673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Non Functional Requirements</a:t>
            </a:r>
          </a:p>
        </p:txBody>
      </p:sp>
      <p:sp>
        <p:nvSpPr>
          <p:cNvPr id="122" name="Shape 122"/>
          <p:cNvSpPr/>
          <p:nvPr/>
        </p:nvSpPr>
        <p:spPr>
          <a:xfrm>
            <a:off x="3854246" y="4972050"/>
            <a:ext cx="1765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Security</a:t>
            </a:r>
          </a:p>
        </p:txBody>
      </p:sp>
      <p:sp>
        <p:nvSpPr>
          <p:cNvPr id="123" name="Shape 123"/>
          <p:cNvSpPr/>
          <p:nvPr/>
        </p:nvSpPr>
        <p:spPr>
          <a:xfrm>
            <a:off x="3778120" y="5854700"/>
            <a:ext cx="528157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Transaction Management</a:t>
            </a:r>
          </a:p>
        </p:txBody>
      </p:sp>
      <p:sp>
        <p:nvSpPr>
          <p:cNvPr id="124" name="Shape 124"/>
          <p:cNvSpPr/>
          <p:nvPr/>
        </p:nvSpPr>
        <p:spPr>
          <a:xfrm>
            <a:off x="1245235" y="7200900"/>
            <a:ext cx="721233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Reliable Asynchronous Processing</a:t>
            </a:r>
          </a:p>
        </p:txBody>
      </p:sp>
      <p:sp>
        <p:nvSpPr>
          <p:cNvPr id="125" name="Shape 125"/>
          <p:cNvSpPr/>
          <p:nvPr/>
        </p:nvSpPr>
        <p:spPr>
          <a:xfrm>
            <a:off x="8858199" y="2743200"/>
            <a:ext cx="13844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WSDL</a:t>
            </a:r>
          </a:p>
        </p:txBody>
      </p:sp>
      <p:sp>
        <p:nvSpPr>
          <p:cNvPr id="126" name="Shape 126"/>
          <p:cNvSpPr/>
          <p:nvPr/>
        </p:nvSpPr>
        <p:spPr>
          <a:xfrm>
            <a:off x="7302500" y="3067050"/>
            <a:ext cx="1566481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5"/>
      <p:bldP build="whole" bldLvl="1" animBg="1" rev="0" advAuto="0" spid="120" grpId="2"/>
      <p:bldP build="whole" bldLvl="1" animBg="1" rev="0" advAuto="0" spid="119" grpId="1"/>
      <p:bldP build="whole" bldLvl="1" animBg="1" rev="0" advAuto="0" spid="125" grpId="4"/>
      <p:bldP build="whole" bldLvl="1" animBg="1" rev="0" advAuto="0" spid="124" grpId="8"/>
      <p:bldP build="whole" bldLvl="1" animBg="1" rev="0" advAuto="0" spid="122" grpId="6"/>
      <p:bldP build="whole" bldLvl="1" animBg="1" rev="0" advAuto="0" spid="126" grpId="3"/>
      <p:bldP build="whole" bldLvl="1" animBg="1" rev="0" advAuto="0" spid="123" grpId="7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