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2286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4572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6858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91440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565899" y="90297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Shape 23"/>
          <p:cNvSpPr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xfrm>
            <a:off x="6324599" y="9144000"/>
            <a:ext cx="342901" cy="355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228600" algn="ctr">
              <a:spcBef>
                <a:spcPts val="0"/>
              </a:spcBef>
              <a:buSzTx/>
              <a:buNone/>
              <a:defRPr i="1" sz="3600"/>
            </a:lvl2pPr>
            <a:lvl3pPr marL="0" indent="457200" algn="ctr">
              <a:spcBef>
                <a:spcPts val="0"/>
              </a:spcBef>
              <a:buSzTx/>
              <a:buNone/>
              <a:defRPr i="1" sz="3600"/>
            </a:lvl3pPr>
            <a:lvl4pPr marL="0" indent="685800" algn="ctr">
              <a:spcBef>
                <a:spcPts val="0"/>
              </a:spcBef>
              <a:buSzTx/>
              <a:buNone/>
              <a:defRPr i="1" sz="3600"/>
            </a:lvl4pPr>
            <a:lvl5pPr marL="0" indent="91440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017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529388" y="2198997"/>
            <a:ext cx="693271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Java Interfaces and Classes</a:t>
            </a:r>
          </a:p>
        </p:txBody>
      </p:sp>
      <p:sp>
        <p:nvSpPr>
          <p:cNvPr id="122" name="Shape 122"/>
          <p:cNvSpPr/>
          <p:nvPr/>
        </p:nvSpPr>
        <p:spPr>
          <a:xfrm>
            <a:off x="1283794" y="3421372"/>
            <a:ext cx="69060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Annotate The Endpoint and Beans</a:t>
            </a:r>
          </a:p>
        </p:txBody>
      </p:sp>
      <p:sp>
        <p:nvSpPr>
          <p:cNvPr id="123" name="Shape 123"/>
          <p:cNvSpPr/>
          <p:nvPr/>
        </p:nvSpPr>
        <p:spPr>
          <a:xfrm>
            <a:off x="1326410" y="5866122"/>
            <a:ext cx="44478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Access the WSDL File</a:t>
            </a:r>
          </a:p>
        </p:txBody>
      </p:sp>
      <p:sp>
        <p:nvSpPr>
          <p:cNvPr id="124" name="Shape 124"/>
          <p:cNvSpPr/>
          <p:nvPr/>
        </p:nvSpPr>
        <p:spPr>
          <a:xfrm>
            <a:off x="1295143" y="4643747"/>
            <a:ext cx="76049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Configure The Endpoint Using Spring</a:t>
            </a:r>
          </a:p>
        </p:txBody>
      </p:sp>
      <p:sp>
        <p:nvSpPr>
          <p:cNvPr id="125" name="Shape 125"/>
          <p:cNvSpPr/>
          <p:nvPr/>
        </p:nvSpPr>
        <p:spPr>
          <a:xfrm>
            <a:off x="638681" y="746222"/>
            <a:ext cx="25371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4 Easy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5"/>
      <p:bldP build="whole" bldLvl="1" animBg="1" rev="0" advAuto="0" spid="121" grpId="2"/>
      <p:bldP build="whole" bldLvl="1" animBg="1" rev="0" advAuto="0" spid="125" grpId="1"/>
      <p:bldP build="whole" bldLvl="1" animBg="1" rev="0" advAuto="0" spid="122" grpId="3"/>
      <p:bldP build="whole" bldLvl="1" animBg="1" rev="0" advAuto="0" spid="124" grpId="4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