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CC7B8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254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B9B9F">
              <a:alpha val="19000"/>
            </a:srgbClr>
          </a:solidFill>
        </a:fill>
      </a:tcStyle>
    </a:band2H>
    <a:firstCol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left>
          <a:right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right>
          <a:top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top>
          <a:bottom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bottom>
          <a:insideH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H>
          <a:insideV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0CC8A">
              <a:alpha val="31000"/>
            </a:srgbClr>
          </a:solidFill>
        </a:fill>
      </a:tcStyle>
    </a:band2H>
    <a:firstCol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0E9D7"/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5815">
              <a:alpha val="7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2EBD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2EBDB"/>
              </a:solidFill>
              <a:prstDash val="solid"/>
              <a:miter lim="400000"/>
            </a:ln>
          </a:left>
          <a:right>
            <a:ln w="12700" cap="flat">
              <a:solidFill>
                <a:srgbClr val="F2EBDB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2EBDB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wholeTbl>
    <a:band2H>
      <a:tcTxStyle b="def" i="def"/>
      <a:tcStyle>
        <a:tcBdr/>
        <a:fill>
          <a:solidFill>
            <a:srgbClr val="BCBCBC">
              <a:alpha val="12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2EBDB"/>
              </a:solidFill>
              <a:prstDash val="solid"/>
              <a:miter lim="400000"/>
            </a:ln>
          </a:left>
          <a:right>
            <a:ln w="127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25400" cap="flat">
              <a:solidFill>
                <a:srgbClr val="645C51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766D60"/>
              </a:solidFill>
              <a:prstDash val="solid"/>
              <a:miter lim="400000"/>
            </a:ln>
          </a:left>
          <a:right>
            <a:ln w="127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66D60"/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D60">
              <a:alpha val="5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66D60"/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66D60"/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leatherbooktypeembellishgld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3100" y="4775200"/>
            <a:ext cx="1956620" cy="3048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>
            <p:ph type="title"/>
          </p:nvPr>
        </p:nvSpPr>
        <p:spPr>
          <a:xfrm>
            <a:off x="825500" y="1879600"/>
            <a:ext cx="11836400" cy="2603500"/>
          </a:xfrm>
          <a:prstGeom prst="rect">
            <a:avLst/>
          </a:prstGeom>
          <a:effectLst>
            <a:outerShdw sx="100000" sy="100000" kx="0" ky="0" algn="b" rotWithShape="0" blurRad="25400" dist="38100" dir="2700000">
              <a:srgbClr val="6D625D">
                <a:alpha val="90000"/>
              </a:srgbClr>
            </a:outerShdw>
          </a:effectLst>
        </p:spPr>
        <p:txBody>
          <a:bodyPr anchor="b"/>
          <a:lstStyle>
            <a:lvl1pPr>
              <a:defRPr sz="8000">
                <a:solidFill>
                  <a:srgbClr val="BEA56D"/>
                </a:solidFill>
                <a:effectLst>
                  <a:outerShdw sx="100000" sy="100000" kx="0" ky="0" algn="b" rotWithShape="0" blurRad="38100" dist="25400" dir="15900000">
                    <a:srgbClr val="000000">
                      <a:alpha val="9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825500" y="5346700"/>
            <a:ext cx="11836400" cy="1854200"/>
          </a:xfrm>
          <a:prstGeom prst="rect">
            <a:avLst/>
          </a:prstGeom>
          <a:effectLst>
            <a:outerShdw sx="100000" sy="100000" kx="0" ky="0" algn="b" rotWithShape="0" blurRad="25400" dist="38100" dir="2700000">
              <a:srgbClr val="6D625D">
                <a:alpha val="90000"/>
              </a:srgbClr>
            </a:outerShdw>
          </a:effec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6565899" y="9029700"/>
            <a:ext cx="342901" cy="355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body" sz="quarter" idx="13"/>
          </p:nvPr>
        </p:nvSpPr>
        <p:spPr>
          <a:xfrm>
            <a:off x="1270000" y="6350000"/>
            <a:ext cx="10464800" cy="558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6" name="Shape 96"/>
          <p:cNvSpPr/>
          <p:nvPr>
            <p:ph type="body" sz="quarter" idx="14"/>
          </p:nvPr>
        </p:nvSpPr>
        <p:spPr>
          <a:xfrm>
            <a:off x="1270000" y="4292600"/>
            <a:ext cx="10464800" cy="6731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i="1" sz="40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" name="Shape 10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nsid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749300" y="812800"/>
            <a:ext cx="11480800" cy="6223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title"/>
          </p:nvPr>
        </p:nvSpPr>
        <p:spPr>
          <a:xfrm>
            <a:off x="762000" y="7035800"/>
            <a:ext cx="11480800" cy="1346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Shape 23"/>
          <p:cNvSpPr/>
          <p:nvPr>
            <p:ph type="body" sz="quarter" idx="1"/>
          </p:nvPr>
        </p:nvSpPr>
        <p:spPr>
          <a:xfrm>
            <a:off x="762000" y="8382000"/>
            <a:ext cx="11480800" cy="9525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i="1" sz="3600"/>
            </a:lvl1pPr>
            <a:lvl2pPr marL="0" indent="228600" algn="ctr">
              <a:spcBef>
                <a:spcPts val="0"/>
              </a:spcBef>
              <a:buSzTx/>
              <a:buNone/>
              <a:defRPr i="1" sz="3600"/>
            </a:lvl2pPr>
            <a:lvl3pPr marL="0" indent="457200" algn="ctr">
              <a:spcBef>
                <a:spcPts val="0"/>
              </a:spcBef>
              <a:buSzTx/>
              <a:buNone/>
              <a:defRPr i="1" sz="3600"/>
            </a:lvl3pPr>
            <a:lvl4pPr marL="0" indent="685800" algn="ctr">
              <a:spcBef>
                <a:spcPts val="0"/>
              </a:spcBef>
              <a:buSzTx/>
              <a:buNone/>
              <a:defRPr i="1" sz="3600"/>
            </a:lvl4pPr>
            <a:lvl5pPr marL="0" indent="914400" algn="ctr">
              <a:spcBef>
                <a:spcPts val="0"/>
              </a:spcBef>
              <a:buSzTx/>
              <a:buNone/>
              <a:defRPr i="1"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xfrm>
            <a:off x="6324599" y="9144000"/>
            <a:ext cx="342901" cy="355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762000" y="3606800"/>
            <a:ext cx="114808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eatherbooktypeembellishgry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6906" y="5083509"/>
            <a:ext cx="1956621" cy="304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>
            <p:ph type="pic" sz="half" idx="13"/>
          </p:nvPr>
        </p:nvSpPr>
        <p:spPr>
          <a:xfrm>
            <a:off x="7121230" y="1586868"/>
            <a:ext cx="5105401" cy="6807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1" name="Shape 41"/>
          <p:cNvSpPr/>
          <p:nvPr>
            <p:ph type="title"/>
          </p:nvPr>
        </p:nvSpPr>
        <p:spPr>
          <a:xfrm>
            <a:off x="431800" y="1600200"/>
            <a:ext cx="6477000" cy="3175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431800" y="5715000"/>
            <a:ext cx="6464300" cy="2679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600"/>
            </a:lvl1pPr>
            <a:lvl2pPr marL="0" indent="228600" algn="ctr">
              <a:spcBef>
                <a:spcPts val="0"/>
              </a:spcBef>
              <a:buSzTx/>
              <a:buNone/>
              <a:defRPr i="1" sz="3600"/>
            </a:lvl2pPr>
            <a:lvl3pPr marL="0" indent="457200" algn="ctr">
              <a:spcBef>
                <a:spcPts val="0"/>
              </a:spcBef>
              <a:buSzTx/>
              <a:buNone/>
              <a:defRPr i="1" sz="3600"/>
            </a:lvl3pPr>
            <a:lvl4pPr marL="0" indent="685800" algn="ctr">
              <a:spcBef>
                <a:spcPts val="0"/>
              </a:spcBef>
              <a:buSzTx/>
              <a:buNone/>
              <a:defRPr i="1" sz="3600"/>
            </a:lvl4pPr>
            <a:lvl5pPr marL="0" indent="914400" algn="ctr">
              <a:spcBef>
                <a:spcPts val="0"/>
              </a:spcBef>
              <a:buSzTx/>
              <a:buNone/>
              <a:defRPr i="1"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762000" y="2768600"/>
            <a:ext cx="11480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pic" sz="half" idx="13"/>
          </p:nvPr>
        </p:nvSpPr>
        <p:spPr>
          <a:xfrm>
            <a:off x="6870700" y="2362200"/>
            <a:ext cx="5359400" cy="6413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Shape 69"/>
          <p:cNvSpPr/>
          <p:nvPr>
            <p:ph type="body" sz="half" idx="1"/>
          </p:nvPr>
        </p:nvSpPr>
        <p:spPr>
          <a:xfrm>
            <a:off x="762000" y="2362200"/>
            <a:ext cx="5334000" cy="6413500"/>
          </a:xfrm>
          <a:prstGeom prst="rect">
            <a:avLst/>
          </a:prstGeom>
        </p:spPr>
        <p:txBody>
          <a:bodyPr/>
          <a:lstStyle>
            <a:lvl1pPr marL="406400" indent="-406400">
              <a:spcBef>
                <a:spcPts val="4000"/>
              </a:spcBef>
              <a:buBlip>
                <a:blip r:embed="rId2"/>
              </a:buBlip>
              <a:defRPr sz="3200"/>
            </a:lvl1pPr>
            <a:lvl2pPr marL="812800" indent="-406400">
              <a:spcBef>
                <a:spcPts val="4000"/>
              </a:spcBef>
              <a:buBlip>
                <a:blip r:embed="rId2"/>
              </a:buBlip>
              <a:defRPr sz="3200"/>
            </a:lvl2pPr>
            <a:lvl3pPr marL="1219200" indent="-406400">
              <a:spcBef>
                <a:spcPts val="4000"/>
              </a:spcBef>
              <a:buBlip>
                <a:blip r:embed="rId2"/>
              </a:buBlip>
              <a:defRPr sz="3200"/>
            </a:lvl3pPr>
            <a:lvl4pPr marL="1625600" indent="-406400">
              <a:spcBef>
                <a:spcPts val="4000"/>
              </a:spcBef>
              <a:buBlip>
                <a:blip r:embed="rId2"/>
              </a:buBlip>
              <a:defRPr sz="3200"/>
            </a:lvl4pPr>
            <a:lvl5pPr marL="2032000" indent="-406400">
              <a:spcBef>
                <a:spcPts val="40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pic" idx="13"/>
          </p:nvPr>
        </p:nvSpPr>
        <p:spPr>
          <a:xfrm>
            <a:off x="787400" y="723900"/>
            <a:ext cx="6324600" cy="8178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pic" sz="quarter" idx="14"/>
          </p:nvPr>
        </p:nvSpPr>
        <p:spPr>
          <a:xfrm>
            <a:off x="7396540" y="723900"/>
            <a:ext cx="4800601" cy="347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Shape 87"/>
          <p:cNvSpPr/>
          <p:nvPr>
            <p:ph type="pic" sz="quarter" idx="15"/>
          </p:nvPr>
        </p:nvSpPr>
        <p:spPr>
          <a:xfrm>
            <a:off x="7396540" y="4508617"/>
            <a:ext cx="4813301" cy="439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762000" y="723900"/>
            <a:ext cx="11480800" cy="829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762000" y="381000"/>
            <a:ext cx="114808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4599" y="9017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5334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1pPr>
      <a:lvl2pPr marL="10668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2pPr>
      <a:lvl3pPr marL="16002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3pPr>
      <a:lvl4pPr marL="21336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4pPr>
      <a:lvl5pPr marL="26670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5pPr>
      <a:lvl6pPr marL="32004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6pPr>
      <a:lvl7pPr marL="37338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7pPr>
      <a:lvl8pPr marL="42672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8pPr>
      <a:lvl9pPr marL="48006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5057508" y="615950"/>
            <a:ext cx="183568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JAX-WS</a:t>
            </a:r>
          </a:p>
        </p:txBody>
      </p:sp>
      <p:sp>
        <p:nvSpPr>
          <p:cNvPr id="122" name="Shape 122"/>
          <p:cNvSpPr/>
          <p:nvPr/>
        </p:nvSpPr>
        <p:spPr>
          <a:xfrm>
            <a:off x="8927678" y="4857750"/>
            <a:ext cx="247734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Annotations</a:t>
            </a:r>
          </a:p>
        </p:txBody>
      </p:sp>
      <p:sp>
        <p:nvSpPr>
          <p:cNvPr id="123" name="Shape 123"/>
          <p:cNvSpPr/>
          <p:nvPr/>
        </p:nvSpPr>
        <p:spPr>
          <a:xfrm>
            <a:off x="8543528" y="2940050"/>
            <a:ext cx="88344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API</a:t>
            </a:r>
          </a:p>
        </p:txBody>
      </p:sp>
      <p:sp>
        <p:nvSpPr>
          <p:cNvPr id="124" name="Shape 124"/>
          <p:cNvSpPr/>
          <p:nvPr/>
        </p:nvSpPr>
        <p:spPr>
          <a:xfrm>
            <a:off x="1806153" y="2838450"/>
            <a:ext cx="25979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Specification</a:t>
            </a:r>
          </a:p>
        </p:txBody>
      </p:sp>
      <p:sp>
        <p:nvSpPr>
          <p:cNvPr id="125" name="Shape 125"/>
          <p:cNvSpPr/>
          <p:nvPr/>
        </p:nvSpPr>
        <p:spPr>
          <a:xfrm>
            <a:off x="9411301" y="6775450"/>
            <a:ext cx="227209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Developers</a:t>
            </a:r>
          </a:p>
        </p:txBody>
      </p:sp>
      <p:sp>
        <p:nvSpPr>
          <p:cNvPr id="126" name="Shape 126"/>
          <p:cNvSpPr/>
          <p:nvPr/>
        </p:nvSpPr>
        <p:spPr>
          <a:xfrm>
            <a:off x="1856767" y="5289550"/>
            <a:ext cx="10997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CXF</a:t>
            </a:r>
          </a:p>
        </p:txBody>
      </p:sp>
      <p:sp>
        <p:nvSpPr>
          <p:cNvPr id="127" name="Shape 127"/>
          <p:cNvSpPr/>
          <p:nvPr/>
        </p:nvSpPr>
        <p:spPr>
          <a:xfrm>
            <a:off x="1924608" y="6178550"/>
            <a:ext cx="195468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GlassFish</a:t>
            </a:r>
          </a:p>
        </p:txBody>
      </p:sp>
      <p:sp>
        <p:nvSpPr>
          <p:cNvPr id="128" name="Shape 128"/>
          <p:cNvSpPr/>
          <p:nvPr/>
        </p:nvSpPr>
        <p:spPr>
          <a:xfrm>
            <a:off x="6724649" y="1320799"/>
            <a:ext cx="1673383" cy="1673383"/>
          </a:xfrm>
          <a:prstGeom prst="line">
            <a:avLst/>
          </a:prstGeom>
          <a:ln w="12700">
            <a:solidFill>
              <a:srgbClr val="A49E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9" name="Shape 129"/>
          <p:cNvSpPr/>
          <p:nvPr/>
        </p:nvSpPr>
        <p:spPr>
          <a:xfrm flipH="1">
            <a:off x="2725637" y="3441699"/>
            <a:ext cx="366813" cy="1893700"/>
          </a:xfrm>
          <a:prstGeom prst="line">
            <a:avLst/>
          </a:prstGeom>
          <a:ln w="12700">
            <a:solidFill>
              <a:srgbClr val="A49E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0" name="Shape 130"/>
          <p:cNvSpPr/>
          <p:nvPr/>
        </p:nvSpPr>
        <p:spPr>
          <a:xfrm flipH="1">
            <a:off x="3227900" y="1320799"/>
            <a:ext cx="1673382" cy="1673383"/>
          </a:xfrm>
          <a:prstGeom prst="line">
            <a:avLst/>
          </a:prstGeom>
          <a:ln w="12700">
            <a:solidFill>
              <a:srgbClr val="A49E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1" name="Shape 131"/>
          <p:cNvSpPr/>
          <p:nvPr/>
        </p:nvSpPr>
        <p:spPr>
          <a:xfrm>
            <a:off x="8921750" y="3568700"/>
            <a:ext cx="1309069" cy="1309069"/>
          </a:xfrm>
          <a:prstGeom prst="line">
            <a:avLst/>
          </a:prstGeom>
          <a:ln w="12700">
            <a:solidFill>
              <a:srgbClr val="A49E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2" name="Shape 132"/>
          <p:cNvSpPr/>
          <p:nvPr/>
        </p:nvSpPr>
        <p:spPr>
          <a:xfrm>
            <a:off x="9615661" y="5549900"/>
            <a:ext cx="1309069" cy="1309069"/>
          </a:xfrm>
          <a:prstGeom prst="line">
            <a:avLst/>
          </a:prstGeom>
          <a:ln w="12700">
            <a:solidFill>
              <a:srgbClr val="A49E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4"/>
      <p:bldP build="whole" bldLvl="1" animBg="1" rev="0" advAuto="0" spid="122" grpId="10"/>
      <p:bldP build="whole" bldLvl="1" animBg="1" rev="0" advAuto="0" spid="125" grpId="12"/>
      <p:bldP build="whole" bldLvl="1" animBg="1" rev="0" advAuto="0" spid="121" grpId="1"/>
      <p:bldP build="whole" bldLvl="1" animBg="1" rev="0" advAuto="0" spid="123" grpId="5"/>
      <p:bldP build="whole" bldLvl="1" animBg="1" rev="0" advAuto="0" spid="124" grpId="3"/>
      <p:bldP build="whole" bldLvl="1" animBg="1" rev="0" advAuto="0" spid="126" grpId="7"/>
      <p:bldP build="whole" bldLvl="1" animBg="1" rev="0" advAuto="0" spid="129" grpId="6"/>
      <p:bldP build="whole" bldLvl="1" animBg="1" rev="0" advAuto="0" spid="132" grpId="11"/>
      <p:bldP build="whole" bldLvl="1" animBg="1" rev="0" advAuto="0" spid="131" grpId="9"/>
      <p:bldP build="whole" bldLvl="1" animBg="1" rev="0" advAuto="0" spid="127" grpId="8"/>
      <p:bldP build="whole" bldLvl="1" animBg="1" rev="0" advAuto="0" spid="130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412563" y="438150"/>
            <a:ext cx="2626793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/>
            </a:lvl1pPr>
          </a:lstStyle>
          <a:p>
            <a:pPr/>
            <a:r>
              <a:t>CORE:</a:t>
            </a:r>
          </a:p>
        </p:txBody>
      </p:sp>
      <p:sp>
        <p:nvSpPr>
          <p:cNvPr id="135" name="Shape 135"/>
          <p:cNvSpPr/>
          <p:nvPr/>
        </p:nvSpPr>
        <p:spPr>
          <a:xfrm>
            <a:off x="930988" y="2101850"/>
            <a:ext cx="46912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@javax.jws.WebService</a:t>
            </a:r>
          </a:p>
        </p:txBody>
      </p:sp>
      <p:sp>
        <p:nvSpPr>
          <p:cNvPr id="136" name="Shape 136"/>
          <p:cNvSpPr/>
          <p:nvPr/>
        </p:nvSpPr>
        <p:spPr>
          <a:xfrm>
            <a:off x="860648" y="4200525"/>
            <a:ext cx="48319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@javax.jws.WebMethod</a:t>
            </a:r>
          </a:p>
        </p:txBody>
      </p:sp>
      <p:sp>
        <p:nvSpPr>
          <p:cNvPr id="137" name="Shape 137"/>
          <p:cNvSpPr/>
          <p:nvPr/>
        </p:nvSpPr>
        <p:spPr>
          <a:xfrm>
            <a:off x="908118" y="6546850"/>
            <a:ext cx="499096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@javax.xml.ws.WebFault</a:t>
            </a:r>
          </a:p>
        </p:txBody>
      </p:sp>
      <p:sp>
        <p:nvSpPr>
          <p:cNvPr id="138" name="Shape 138"/>
          <p:cNvSpPr/>
          <p:nvPr/>
        </p:nvSpPr>
        <p:spPr>
          <a:xfrm>
            <a:off x="-1092418" y="2825750"/>
            <a:ext cx="947463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public class OrderService </a:t>
            </a:r>
          </a:p>
        </p:txBody>
      </p:sp>
      <p:sp>
        <p:nvSpPr>
          <p:cNvPr id="139" name="Shape 139"/>
          <p:cNvSpPr/>
          <p:nvPr/>
        </p:nvSpPr>
        <p:spPr>
          <a:xfrm>
            <a:off x="778733" y="5175249"/>
            <a:ext cx="98299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@WebResult(name=“order)” Order getOrder(@WebParam(name=“orderId”)Long orderId)</a:t>
            </a:r>
          </a:p>
        </p:txBody>
      </p:sp>
      <p:sp>
        <p:nvSpPr>
          <p:cNvPr id="140" name="Shape 140"/>
          <p:cNvSpPr/>
          <p:nvPr/>
        </p:nvSpPr>
        <p:spPr>
          <a:xfrm>
            <a:off x="932023" y="7270750"/>
            <a:ext cx="64036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MyException extends Exception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" grpId="3"/>
      <p:bldP build="whole" bldLvl="1" animBg="1" rev="0" advAuto="0" spid="135" grpId="2"/>
      <p:bldP build="whole" bldLvl="1" animBg="1" rev="0" advAuto="0" spid="139" grpId="5"/>
      <p:bldP build="whole" bldLvl="1" animBg="1" rev="0" advAuto="0" spid="134" grpId="1"/>
      <p:bldP build="whole" bldLvl="1" animBg="1" rev="0" advAuto="0" spid="137" grpId="6"/>
      <p:bldP build="whole" bldLvl="1" animBg="1" rev="0" advAuto="0" spid="140" grpId="7"/>
      <p:bldP build="whole" bldLvl="1" animBg="1" rev="0" advAuto="0" spid="136" grpId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369360" y="1416050"/>
            <a:ext cx="614468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@javax.jws.soap.SOAPBinding</a:t>
            </a:r>
          </a:p>
        </p:txBody>
      </p:sp>
      <p:sp>
        <p:nvSpPr>
          <p:cNvPr id="143" name="Shape 143"/>
          <p:cNvSpPr/>
          <p:nvPr/>
        </p:nvSpPr>
        <p:spPr>
          <a:xfrm>
            <a:off x="673298" y="4895850"/>
            <a:ext cx="64258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@javax.xml.ws.RequestWrapper</a:t>
            </a:r>
          </a:p>
        </p:txBody>
      </p:sp>
      <p:sp>
        <p:nvSpPr>
          <p:cNvPr id="144" name="Shape 144"/>
          <p:cNvSpPr/>
          <p:nvPr/>
        </p:nvSpPr>
        <p:spPr>
          <a:xfrm>
            <a:off x="667041" y="5619750"/>
            <a:ext cx="66923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@javax.xml.ws.ResponseWrapper</a:t>
            </a:r>
          </a:p>
        </p:txBody>
      </p:sp>
      <p:sp>
        <p:nvSpPr>
          <p:cNvPr id="145" name="Shape 145"/>
          <p:cNvSpPr/>
          <p:nvPr/>
        </p:nvSpPr>
        <p:spPr>
          <a:xfrm>
            <a:off x="7695567" y="1543050"/>
            <a:ext cx="34175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document\literal</a:t>
            </a:r>
          </a:p>
        </p:txBody>
      </p:sp>
      <p:sp>
        <p:nvSpPr>
          <p:cNvPr id="146" name="Shape 146"/>
          <p:cNvSpPr/>
          <p:nvPr/>
        </p:nvSpPr>
        <p:spPr>
          <a:xfrm>
            <a:off x="6651259" y="1866900"/>
            <a:ext cx="957889" cy="0"/>
          </a:xfrm>
          <a:prstGeom prst="line">
            <a:avLst/>
          </a:prstGeom>
          <a:ln w="12700">
            <a:solidFill>
              <a:srgbClr val="A49E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7" name="Shape 147"/>
          <p:cNvSpPr/>
          <p:nvPr/>
        </p:nvSpPr>
        <p:spPr>
          <a:xfrm>
            <a:off x="453789" y="2628900"/>
            <a:ext cx="108526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@SOAPBinding(style=Style.RPC, use=Use.LITERAL)</a:t>
            </a:r>
          </a:p>
        </p:txBody>
      </p:sp>
      <p:sp>
        <p:nvSpPr>
          <p:cNvPr id="148" name="Shape 148"/>
          <p:cNvSpPr/>
          <p:nvPr/>
        </p:nvSpPr>
        <p:spPr>
          <a:xfrm>
            <a:off x="520879" y="3333750"/>
            <a:ext cx="584164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public interface OrderService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4"/>
      <p:bldP build="whole" bldLvl="1" animBg="1" rev="0" advAuto="0" spid="142" grpId="1"/>
      <p:bldP build="whole" bldLvl="1" animBg="1" rev="0" advAuto="0" spid="144" grpId="7"/>
      <p:bldP build="whole" bldLvl="1" animBg="1" rev="0" advAuto="0" spid="148" grpId="5"/>
      <p:bldP build="whole" bldLvl="1" animBg="1" rev="0" advAuto="0" spid="146" grpId="2"/>
      <p:bldP build="whole" bldLvl="1" animBg="1" rev="0" advAuto="0" spid="143" grpId="6"/>
      <p:bldP build="whole" bldLvl="1" animBg="1" rev="0" advAuto="0" spid="145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5391094" y="4159250"/>
            <a:ext cx="19813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Wrap-Up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LeatherBook">
  <a:themeElements>
    <a:clrScheme name="LeatherBook">
      <a:dk1>
        <a:srgbClr val="6C6963"/>
      </a:dk1>
      <a:lt1>
        <a:srgbClr val="092C6C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2EBDB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6C6963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eatherBook">
  <a:themeElements>
    <a:clrScheme name="LeatherBook">
      <a:dk1>
        <a:srgbClr val="000000"/>
      </a:dk1>
      <a:lt1>
        <a:srgbClr val="FFFFFF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2EBDB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6C6963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