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731284" y="1606550"/>
            <a:ext cx="12628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JAXB</a:t>
            </a:r>
          </a:p>
        </p:txBody>
      </p:sp>
      <p:sp>
        <p:nvSpPr>
          <p:cNvPr id="122" name="Shape 122"/>
          <p:cNvSpPr/>
          <p:nvPr/>
        </p:nvSpPr>
        <p:spPr>
          <a:xfrm>
            <a:off x="1600200" y="2235200"/>
            <a:ext cx="2752329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  <a:r>
              <a:t>XML</a:t>
            </a:r>
          </a:p>
          <a:p>
            <a:pPr>
              <a:defRPr sz="3200">
                <a:solidFill>
                  <a:srgbClr val="F2EBDB"/>
                </a:solidFill>
              </a:defRPr>
            </a:pPr>
            <a:r>
              <a:t>Schema</a:t>
            </a:r>
          </a:p>
        </p:txBody>
      </p:sp>
      <p:sp>
        <p:nvSpPr>
          <p:cNvPr id="123" name="Shape 123"/>
          <p:cNvSpPr/>
          <p:nvPr/>
        </p:nvSpPr>
        <p:spPr>
          <a:xfrm>
            <a:off x="8089900" y="2235200"/>
            <a:ext cx="2752329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JAVA OBJECTS</a:t>
            </a:r>
          </a:p>
        </p:txBody>
      </p:sp>
      <p:sp>
        <p:nvSpPr>
          <p:cNvPr id="124" name="Shape 124"/>
          <p:cNvSpPr/>
          <p:nvPr/>
        </p:nvSpPr>
        <p:spPr>
          <a:xfrm>
            <a:off x="4584700" y="2667000"/>
            <a:ext cx="3273029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" name="Shape 125"/>
          <p:cNvSpPr/>
          <p:nvPr/>
        </p:nvSpPr>
        <p:spPr>
          <a:xfrm flipH="1" flipV="1">
            <a:off x="4584699" y="3031574"/>
            <a:ext cx="3273030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" name="Shape 126"/>
          <p:cNvSpPr/>
          <p:nvPr/>
        </p:nvSpPr>
        <p:spPr>
          <a:xfrm>
            <a:off x="9265958" y="5251450"/>
            <a:ext cx="10641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</a:t>
            </a:r>
          </a:p>
        </p:txBody>
      </p:sp>
      <p:sp>
        <p:nvSpPr>
          <p:cNvPr id="127" name="Shape 127"/>
          <p:cNvSpPr/>
          <p:nvPr/>
        </p:nvSpPr>
        <p:spPr>
          <a:xfrm>
            <a:off x="5196712" y="5251450"/>
            <a:ext cx="21033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Hibernate</a:t>
            </a:r>
          </a:p>
        </p:txBody>
      </p:sp>
      <p:sp>
        <p:nvSpPr>
          <p:cNvPr id="128" name="Shape 128"/>
          <p:cNvSpPr/>
          <p:nvPr/>
        </p:nvSpPr>
        <p:spPr>
          <a:xfrm>
            <a:off x="7632700" y="5524500"/>
            <a:ext cx="1300647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Shape 129"/>
          <p:cNvSpPr/>
          <p:nvPr/>
        </p:nvSpPr>
        <p:spPr>
          <a:xfrm>
            <a:off x="2663037" y="5251450"/>
            <a:ext cx="922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</a:t>
            </a:r>
          </a:p>
        </p:txBody>
      </p:sp>
      <p:sp>
        <p:nvSpPr>
          <p:cNvPr id="130" name="Shape 130"/>
          <p:cNvSpPr/>
          <p:nvPr/>
        </p:nvSpPr>
        <p:spPr>
          <a:xfrm>
            <a:off x="3740441" y="5466025"/>
            <a:ext cx="1300647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Shape 131"/>
          <p:cNvSpPr/>
          <p:nvPr/>
        </p:nvSpPr>
        <p:spPr>
          <a:xfrm flipH="1">
            <a:off x="7645239" y="5844649"/>
            <a:ext cx="1300647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3740987" y="5684574"/>
            <a:ext cx="1300647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Shape 133"/>
          <p:cNvSpPr/>
          <p:nvPr/>
        </p:nvSpPr>
        <p:spPr>
          <a:xfrm>
            <a:off x="9191178" y="6699250"/>
            <a:ext cx="12253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XML</a:t>
            </a:r>
          </a:p>
        </p:txBody>
      </p:sp>
      <p:sp>
        <p:nvSpPr>
          <p:cNvPr id="134" name="Shape 134"/>
          <p:cNvSpPr/>
          <p:nvPr/>
        </p:nvSpPr>
        <p:spPr>
          <a:xfrm>
            <a:off x="5622794" y="6699250"/>
            <a:ext cx="12628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JAXB</a:t>
            </a:r>
          </a:p>
        </p:txBody>
      </p:sp>
      <p:sp>
        <p:nvSpPr>
          <p:cNvPr id="135" name="Shape 135"/>
          <p:cNvSpPr/>
          <p:nvPr/>
        </p:nvSpPr>
        <p:spPr>
          <a:xfrm>
            <a:off x="7638510" y="6972300"/>
            <a:ext cx="1300647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Shape 136"/>
          <p:cNvSpPr/>
          <p:nvPr/>
        </p:nvSpPr>
        <p:spPr>
          <a:xfrm>
            <a:off x="2668847" y="6699250"/>
            <a:ext cx="9223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</a:t>
            </a:r>
          </a:p>
        </p:txBody>
      </p:sp>
      <p:sp>
        <p:nvSpPr>
          <p:cNvPr id="137" name="Shape 137"/>
          <p:cNvSpPr/>
          <p:nvPr/>
        </p:nvSpPr>
        <p:spPr>
          <a:xfrm>
            <a:off x="3746251" y="6913825"/>
            <a:ext cx="1300648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" name="Shape 138"/>
          <p:cNvSpPr/>
          <p:nvPr/>
        </p:nvSpPr>
        <p:spPr>
          <a:xfrm flipH="1">
            <a:off x="7651050" y="7292449"/>
            <a:ext cx="1300647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3746797" y="7132374"/>
            <a:ext cx="1300647" cy="1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0"/>
      <p:bldP build="whole" bldLvl="1" animBg="1" rev="0" advAuto="0" spid="136" grpId="13"/>
      <p:bldP build="whole" bldLvl="1" animBg="1" rev="0" advAuto="0" spid="122" grpId="2"/>
      <p:bldP build="whole" bldLvl="1" animBg="1" rev="0" advAuto="0" spid="121" grpId="1"/>
      <p:bldP build="whole" bldLvl="1" animBg="1" rev="0" advAuto="0" spid="134" grpId="15"/>
      <p:bldP build="whole" bldLvl="1" animBg="1" rev="0" advAuto="0" spid="133" grpId="17"/>
      <p:bldP build="whole" bldLvl="1" animBg="1" rev="0" advAuto="0" spid="125" grpId="5"/>
      <p:bldP build="whole" bldLvl="1" animBg="1" rev="0" advAuto="0" spid="129" grpId="6"/>
      <p:bldP build="whole" bldLvl="1" animBg="1" rev="0" advAuto="0" spid="128" grpId="9"/>
      <p:bldP build="whole" bldLvl="1" animBg="1" rev="0" advAuto="0" spid="127" grpId="8"/>
      <p:bldP build="whole" bldLvl="1" animBg="1" rev="0" advAuto="0" spid="138" grpId="18"/>
      <p:bldP build="whole" bldLvl="1" animBg="1" rev="0" advAuto="0" spid="139" grpId="19"/>
      <p:bldP build="whole" bldLvl="1" animBg="1" rev="0" advAuto="0" spid="123" grpId="4"/>
      <p:bldP build="whole" bldLvl="1" animBg="1" rev="0" advAuto="0" spid="131" grpId="11"/>
      <p:bldP build="whole" bldLvl="1" animBg="1" rev="0" advAuto="0" spid="132" grpId="12"/>
      <p:bldP build="whole" bldLvl="1" animBg="1" rev="0" advAuto="0" spid="135" grpId="16"/>
      <p:bldP build="whole" bldLvl="1" animBg="1" rev="0" advAuto="0" spid="137" grpId="14"/>
      <p:bldP build="whole" bldLvl="1" animBg="1" rev="0" advAuto="0" spid="124" grpId="3"/>
      <p:bldP build="whole" bldLvl="1" animBg="1" rev="0" advAuto="0" spid="130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631011" y="1987550"/>
            <a:ext cx="10040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XJC</a:t>
            </a:r>
          </a:p>
        </p:txBody>
      </p:sp>
      <p:sp>
        <p:nvSpPr>
          <p:cNvPr id="142" name="Shape 142"/>
          <p:cNvSpPr/>
          <p:nvPr/>
        </p:nvSpPr>
        <p:spPr>
          <a:xfrm>
            <a:off x="2324100" y="2184400"/>
            <a:ext cx="205531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XML Schema</a:t>
            </a:r>
          </a:p>
        </p:txBody>
      </p:sp>
      <p:sp>
        <p:nvSpPr>
          <p:cNvPr id="143" name="Shape 143"/>
          <p:cNvSpPr/>
          <p:nvPr/>
        </p:nvSpPr>
        <p:spPr>
          <a:xfrm>
            <a:off x="7886700" y="2184400"/>
            <a:ext cx="205531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Java Classes</a:t>
            </a:r>
          </a:p>
        </p:txBody>
      </p:sp>
      <p:sp>
        <p:nvSpPr>
          <p:cNvPr id="144" name="Shape 144"/>
          <p:cNvSpPr/>
          <p:nvPr/>
        </p:nvSpPr>
        <p:spPr>
          <a:xfrm>
            <a:off x="4742108" y="2819400"/>
            <a:ext cx="2781901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" name="Shape 145"/>
          <p:cNvSpPr/>
          <p:nvPr/>
        </p:nvSpPr>
        <p:spPr>
          <a:xfrm>
            <a:off x="4759976" y="4552950"/>
            <a:ext cx="32033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SCHEMAGEN</a:t>
            </a:r>
          </a:p>
        </p:txBody>
      </p:sp>
      <p:sp>
        <p:nvSpPr>
          <p:cNvPr id="146" name="Shape 146"/>
          <p:cNvSpPr/>
          <p:nvPr/>
        </p:nvSpPr>
        <p:spPr>
          <a:xfrm>
            <a:off x="8255000" y="4749800"/>
            <a:ext cx="205531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XML Schema</a:t>
            </a:r>
          </a:p>
        </p:txBody>
      </p:sp>
      <p:sp>
        <p:nvSpPr>
          <p:cNvPr id="147" name="Shape 147"/>
          <p:cNvSpPr/>
          <p:nvPr/>
        </p:nvSpPr>
        <p:spPr>
          <a:xfrm>
            <a:off x="2286000" y="4749800"/>
            <a:ext cx="205531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Java Classes</a:t>
            </a:r>
          </a:p>
        </p:txBody>
      </p:sp>
      <p:sp>
        <p:nvSpPr>
          <p:cNvPr id="148" name="Shape 148"/>
          <p:cNvSpPr/>
          <p:nvPr/>
        </p:nvSpPr>
        <p:spPr>
          <a:xfrm>
            <a:off x="4970708" y="5384800"/>
            <a:ext cx="2781901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9" name="Shape 149"/>
          <p:cNvSpPr/>
          <p:nvPr/>
        </p:nvSpPr>
        <p:spPr>
          <a:xfrm>
            <a:off x="4778821" y="7423150"/>
            <a:ext cx="32926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RUNTIME API</a:t>
            </a:r>
          </a:p>
        </p:txBody>
      </p:sp>
      <p:sp>
        <p:nvSpPr>
          <p:cNvPr id="150" name="Shape 150"/>
          <p:cNvSpPr/>
          <p:nvPr/>
        </p:nvSpPr>
        <p:spPr>
          <a:xfrm>
            <a:off x="8318500" y="7620000"/>
            <a:ext cx="205531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XML</a:t>
            </a:r>
          </a:p>
        </p:txBody>
      </p:sp>
      <p:sp>
        <p:nvSpPr>
          <p:cNvPr id="151" name="Shape 151"/>
          <p:cNvSpPr/>
          <p:nvPr/>
        </p:nvSpPr>
        <p:spPr>
          <a:xfrm>
            <a:off x="2349500" y="7620000"/>
            <a:ext cx="205531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Java Objects</a:t>
            </a:r>
          </a:p>
        </p:txBody>
      </p:sp>
      <p:sp>
        <p:nvSpPr>
          <p:cNvPr id="152" name="Shape 152"/>
          <p:cNvSpPr/>
          <p:nvPr/>
        </p:nvSpPr>
        <p:spPr>
          <a:xfrm>
            <a:off x="5034208" y="8255000"/>
            <a:ext cx="2781901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3" name="Shape 153"/>
          <p:cNvSpPr/>
          <p:nvPr/>
        </p:nvSpPr>
        <p:spPr>
          <a:xfrm flipH="1">
            <a:off x="5034208" y="8775700"/>
            <a:ext cx="2781900" cy="0"/>
          </a:xfrm>
          <a:prstGeom prst="line">
            <a:avLst/>
          </a:prstGeom>
          <a:ln w="25400">
            <a:solidFill>
              <a:srgbClr val="9296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4" name="Shape 154"/>
          <p:cNvSpPr/>
          <p:nvPr/>
        </p:nvSpPr>
        <p:spPr>
          <a:xfrm>
            <a:off x="1166924" y="654050"/>
            <a:ext cx="2593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Three Tools: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3"/>
      <p:bldP build="whole" bldLvl="1" animBg="1" rev="0" advAuto="0" spid="144" grpId="4"/>
      <p:bldP build="whole" bldLvl="1" animBg="1" rev="0" advAuto="0" spid="152" grpId="12"/>
      <p:bldP build="whole" bldLvl="1" animBg="1" rev="0" advAuto="0" spid="151" grpId="11"/>
      <p:bldP build="whole" bldLvl="1" animBg="1" rev="0" advAuto="0" spid="145" grpId="6"/>
      <p:bldP build="whole" bldLvl="1" animBg="1" rev="0" advAuto="0" spid="153" grpId="14"/>
      <p:bldP build="whole" bldLvl="1" animBg="1" rev="0" advAuto="0" spid="142" grpId="3"/>
      <p:bldP build="whole" bldLvl="1" animBg="1" rev="0" advAuto="0" spid="154" grpId="1"/>
      <p:bldP build="whole" bldLvl="1" animBg="1" rev="0" advAuto="0" spid="146" grpId="9"/>
      <p:bldP build="whole" bldLvl="1" animBg="1" rev="0" advAuto="0" spid="143" grpId="5"/>
      <p:bldP build="whole" bldLvl="1" animBg="1" rev="0" advAuto="0" spid="147" grpId="7"/>
      <p:bldP build="whole" bldLvl="1" animBg="1" rev="0" advAuto="0" spid="148" grpId="8"/>
      <p:bldP build="whole" bldLvl="1" animBg="1" rev="0" advAuto="0" spid="141" grpId="2"/>
      <p:bldP build="whole" bldLvl="1" animBg="1" rev="0" advAuto="0" spid="149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159192" y="4070350"/>
            <a:ext cx="26920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Runtime API</a:t>
            </a:r>
          </a:p>
        </p:txBody>
      </p:sp>
      <p:sp>
        <p:nvSpPr>
          <p:cNvPr id="157" name="Shape 157"/>
          <p:cNvSpPr/>
          <p:nvPr/>
        </p:nvSpPr>
        <p:spPr>
          <a:xfrm>
            <a:off x="6367952" y="2241550"/>
            <a:ext cx="18436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Marshall</a:t>
            </a:r>
          </a:p>
        </p:txBody>
      </p:sp>
      <p:sp>
        <p:nvSpPr>
          <p:cNvPr id="158" name="Shape 158"/>
          <p:cNvSpPr/>
          <p:nvPr/>
        </p:nvSpPr>
        <p:spPr>
          <a:xfrm>
            <a:off x="6635936" y="3962945"/>
            <a:ext cx="25777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UNMarshall</a:t>
            </a:r>
          </a:p>
        </p:txBody>
      </p:sp>
      <p:sp>
        <p:nvSpPr>
          <p:cNvPr id="159" name="Shape 159"/>
          <p:cNvSpPr/>
          <p:nvPr/>
        </p:nvSpPr>
        <p:spPr>
          <a:xfrm>
            <a:off x="6394028" y="6216650"/>
            <a:ext cx="2477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Annotations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5041899" y="2832100"/>
            <a:ext cx="1270001" cy="1270000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Shape 161"/>
          <p:cNvSpPr/>
          <p:nvPr/>
        </p:nvSpPr>
        <p:spPr>
          <a:xfrm>
            <a:off x="5027276" y="4394200"/>
            <a:ext cx="1294758" cy="0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2" name="Shape 162"/>
          <p:cNvSpPr/>
          <p:nvPr/>
        </p:nvSpPr>
        <p:spPr>
          <a:xfrm>
            <a:off x="4895489" y="4685863"/>
            <a:ext cx="1289812" cy="1629113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3"/>
      <p:bldP build="whole" bldLvl="1" animBg="1" rev="0" advAuto="0" spid="160" grpId="2"/>
      <p:bldP build="whole" bldLvl="1" animBg="1" rev="0" advAuto="0" spid="158" grpId="5"/>
      <p:bldP build="whole" bldLvl="1" animBg="1" rev="0" advAuto="0" spid="162" grpId="6"/>
      <p:bldP build="whole" bldLvl="1" animBg="1" rev="0" advAuto="0" spid="156" grpId="1"/>
      <p:bldP build="whole" bldLvl="1" animBg="1" rev="0" advAuto="0" spid="159" grpId="7"/>
      <p:bldP build="whole" bldLvl="1" animBg="1" rev="0" advAuto="0" spid="16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972599" y="6661150"/>
            <a:ext cx="23032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 2.2</a:t>
            </a:r>
          </a:p>
        </p:txBody>
      </p:sp>
      <p:sp>
        <p:nvSpPr>
          <p:cNvPr id="165" name="Shape 165"/>
          <p:cNvSpPr/>
          <p:nvPr/>
        </p:nvSpPr>
        <p:spPr>
          <a:xfrm>
            <a:off x="2002817" y="4375150"/>
            <a:ext cx="10997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CXF</a:t>
            </a:r>
          </a:p>
        </p:txBody>
      </p:sp>
      <p:sp>
        <p:nvSpPr>
          <p:cNvPr id="166" name="Shape 166"/>
          <p:cNvSpPr/>
          <p:nvPr/>
        </p:nvSpPr>
        <p:spPr>
          <a:xfrm>
            <a:off x="1992504" y="2089150"/>
            <a:ext cx="52859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Reference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5" grpId="2"/>
      <p:bldP build="whole" bldLvl="1" animBg="1" rev="0" advAuto="0" spid="164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