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973509" y="1866900"/>
            <a:ext cx="36602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the WSDL Document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7305557" y="1898650"/>
            <a:ext cx="33720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Service Interface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9017000" y="2692501"/>
            <a:ext cx="1" cy="1790498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" name="Shape 124"/>
          <p:cNvSpPr/>
          <p:nvPr/>
        </p:nvSpPr>
        <p:spPr>
          <a:xfrm>
            <a:off x="6418423" y="4629150"/>
            <a:ext cx="51971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 Implementation Class</a:t>
            </a:r>
          </a:p>
        </p:txBody>
      </p:sp>
      <p:sp>
        <p:nvSpPr>
          <p:cNvPr id="125" name="Shape 125"/>
          <p:cNvSpPr/>
          <p:nvPr/>
        </p:nvSpPr>
        <p:spPr>
          <a:xfrm>
            <a:off x="4774678" y="2443334"/>
            <a:ext cx="2389940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" name="Shape 126"/>
          <p:cNvSpPr/>
          <p:nvPr/>
        </p:nvSpPr>
        <p:spPr>
          <a:xfrm>
            <a:off x="2452265" y="6648450"/>
            <a:ext cx="7604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Configure The Endpoint Using Spring</a:t>
            </a:r>
          </a:p>
        </p:txBody>
      </p:sp>
      <p:sp>
        <p:nvSpPr>
          <p:cNvPr id="127" name="Shape 127"/>
          <p:cNvSpPr/>
          <p:nvPr/>
        </p:nvSpPr>
        <p:spPr>
          <a:xfrm>
            <a:off x="4976517" y="1784350"/>
            <a:ext cx="19862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wsdl2java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7" grpId="3"/>
      <p:bldP build="whole" bldLvl="1" animBg="1" rev="0" advAuto="0" spid="122" grpId="4"/>
      <p:bldP build="whole" bldLvl="1" animBg="1" rev="0" advAuto="0" spid="125" grpId="2"/>
      <p:bldP build="whole" bldLvl="1" animBg="1" rev="0" advAuto="0" spid="124" grpId="5"/>
      <p:bldP build="whole" bldLvl="1" animBg="1" rev="0" advAuto="0" spid="126" grpId="7"/>
      <p:bldP build="whole" bldLvl="1" animBg="1" rev="0" advAuto="0" spid="123" grpId="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