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44318" y="3073400"/>
            <a:ext cx="80632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WSDL - The Contract and Much More!</a:t>
            </a:r>
          </a:p>
        </p:txBody>
      </p:sp>
      <p:sp>
        <p:nvSpPr>
          <p:cNvPr id="120" name="Shape 120"/>
          <p:cNvSpPr/>
          <p:nvPr/>
        </p:nvSpPr>
        <p:spPr>
          <a:xfrm>
            <a:off x="4836363" y="4508500"/>
            <a:ext cx="33320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userProfile.wsdl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897887" y="2787650"/>
            <a:ext cx="81930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THIS WEB SERVICE PROVIDES?</a:t>
            </a:r>
          </a:p>
        </p:txBody>
      </p:sp>
      <p:sp>
        <p:nvSpPr>
          <p:cNvPr id="123" name="Shape 123"/>
          <p:cNvSpPr/>
          <p:nvPr/>
        </p:nvSpPr>
        <p:spPr>
          <a:xfrm>
            <a:off x="1027966" y="4470400"/>
            <a:ext cx="993286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HOW IT PROVIDES IT AND HOW YOU CAN CONSUME IT?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191000" y="2660650"/>
            <a:ext cx="2280295" cy="728961"/>
          </a:xfrm>
          <a:prstGeom prst="roundRect">
            <a:avLst>
              <a:gd name="adj" fmla="val 26133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types</a:t>
            </a:r>
          </a:p>
        </p:txBody>
      </p:sp>
      <p:sp>
        <p:nvSpPr>
          <p:cNvPr id="126" name="Shape 126"/>
          <p:cNvSpPr/>
          <p:nvPr/>
        </p:nvSpPr>
        <p:spPr>
          <a:xfrm>
            <a:off x="4191000" y="3924300"/>
            <a:ext cx="2280295" cy="728961"/>
          </a:xfrm>
          <a:prstGeom prst="roundRect">
            <a:avLst>
              <a:gd name="adj" fmla="val 26133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messages</a:t>
            </a:r>
          </a:p>
        </p:txBody>
      </p:sp>
      <p:sp>
        <p:nvSpPr>
          <p:cNvPr id="127" name="Shape 127"/>
          <p:cNvSpPr/>
          <p:nvPr/>
        </p:nvSpPr>
        <p:spPr>
          <a:xfrm>
            <a:off x="4191000" y="5397500"/>
            <a:ext cx="2280295" cy="728961"/>
          </a:xfrm>
          <a:prstGeom prst="roundRect">
            <a:avLst>
              <a:gd name="adj" fmla="val 26133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operation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4191000" y="6743700"/>
            <a:ext cx="2280295" cy="728961"/>
          </a:xfrm>
          <a:prstGeom prst="roundRect">
            <a:avLst>
              <a:gd name="adj" fmla="val 26133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porttype</a:t>
            </a:r>
          </a:p>
        </p:txBody>
      </p:sp>
      <p:sp>
        <p:nvSpPr>
          <p:cNvPr id="129" name="Shape 129"/>
          <p:cNvSpPr/>
          <p:nvPr/>
        </p:nvSpPr>
        <p:spPr>
          <a:xfrm>
            <a:off x="7367244" y="4781550"/>
            <a:ext cx="40869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ABSTRACT / WHAT</a:t>
            </a:r>
          </a:p>
        </p:txBody>
      </p:sp>
      <p:sp>
        <p:nvSpPr>
          <p:cNvPr id="130" name="Shape 130"/>
          <p:cNvSpPr/>
          <p:nvPr/>
        </p:nvSpPr>
        <p:spPr>
          <a:xfrm>
            <a:off x="2921000" y="1435100"/>
            <a:ext cx="2280295" cy="728961"/>
          </a:xfrm>
          <a:prstGeom prst="roundRect">
            <a:avLst>
              <a:gd name="adj" fmla="val 26133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definitions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444709" y="3087042"/>
            <a:ext cx="2032150" cy="1072010"/>
          </a:xfrm>
          <a:prstGeom prst="roundRect">
            <a:avLst>
              <a:gd name="adj" fmla="val 1777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binding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3444709" y="4940300"/>
            <a:ext cx="2032150" cy="1072009"/>
          </a:xfrm>
          <a:prstGeom prst="roundRect">
            <a:avLst>
              <a:gd name="adj" fmla="val 1777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service</a:t>
            </a:r>
          </a:p>
        </p:txBody>
      </p:sp>
      <p:sp>
        <p:nvSpPr>
          <p:cNvPr id="134" name="Shape 134"/>
          <p:cNvSpPr/>
          <p:nvPr/>
        </p:nvSpPr>
        <p:spPr>
          <a:xfrm>
            <a:off x="6447929" y="4286250"/>
            <a:ext cx="31121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Physical / How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