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338244" y="5245046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7405544" y="2895546"/>
            <a:ext cx="156502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Handler Mapping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8726344" y="5245046"/>
            <a:ext cx="156502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22" name="Shape 122"/>
          <p:cNvSpPr/>
          <p:nvPr/>
        </p:nvSpPr>
        <p:spPr>
          <a:xfrm>
            <a:off x="4414099" y="2895546"/>
            <a:ext cx="174977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DispatcherServlet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3760644" y="4372861"/>
            <a:ext cx="1062686" cy="10626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257856" y="3670246"/>
            <a:ext cx="8736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6219756" y="4229045"/>
            <a:ext cx="2288532" cy="11414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270471" y="849442"/>
            <a:ext cx="12406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Flow:</a:t>
            </a:r>
          </a:p>
        </p:txBody>
      </p:sp>
      <p:sp>
        <p:nvSpPr>
          <p:cNvPr id="127" name="Shape 127"/>
          <p:cNvSpPr/>
          <p:nvPr/>
        </p:nvSpPr>
        <p:spPr>
          <a:xfrm flipH="1" flipV="1">
            <a:off x="3772321" y="5988074"/>
            <a:ext cx="47899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19" grpId="1"/>
      <p:bldP build="whole" bldLvl="1" animBg="1" rev="0" advAuto="0" spid="120" grpId="5"/>
      <p:bldP build="whole" bldLvl="1" animBg="1" rev="0" advAuto="0" spid="127" grpId="8"/>
      <p:bldP build="whole" bldLvl="1" animBg="1" rev="0" advAuto="0" spid="125" grpId="6"/>
      <p:bldP build="whole" bldLvl="1" animBg="1" rev="0" advAuto="0" spid="123" grpId="2"/>
      <p:bldP build="whole" bldLvl="1" animBg="1" rev="0" advAuto="0" spid="121" grpId="7"/>
      <p:bldP build="whole" bldLvl="1" animBg="1" rev="0" advAuto="0" spid="124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