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117600" y="24257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Welcome to the Java web services Course!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891880" y="4413249"/>
            <a:ext cx="922103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HOW TO USE THE COURSE?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991508" y="1250949"/>
            <a:ext cx="4031184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>
                <a:solidFill>
                  <a:srgbClr val="FFFFFF"/>
                </a:solidFill>
              </a:defRPr>
            </a:lvl1pPr>
          </a:lstStyle>
          <a:p>
            <a:pPr/>
            <a:r>
              <a:t>LECTURES</a:t>
            </a:r>
          </a:p>
        </p:txBody>
      </p:sp>
      <p:sp>
        <p:nvSpPr>
          <p:cNvPr id="124" name="Shape 124"/>
          <p:cNvSpPr/>
          <p:nvPr/>
        </p:nvSpPr>
        <p:spPr>
          <a:xfrm>
            <a:off x="4927911" y="4375149"/>
            <a:ext cx="1904378" cy="10033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solidFill>
                  <a:srgbClr val="FFFFFF"/>
                </a:solidFill>
              </a:defRPr>
            </a:lvl1pPr>
          </a:lstStyle>
          <a:p>
            <a:pPr/>
            <a:r>
              <a:t>QUIZ</a:t>
            </a:r>
          </a:p>
        </p:txBody>
      </p:sp>
      <p:sp>
        <p:nvSpPr>
          <p:cNvPr id="125" name="Shape 125"/>
          <p:cNvSpPr/>
          <p:nvPr/>
        </p:nvSpPr>
        <p:spPr>
          <a:xfrm>
            <a:off x="5251221" y="6635750"/>
            <a:ext cx="10291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70%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  <p:bldP build="p" bldLvl="5" animBg="1" rev="0" advAuto="0" spid="125" grpId="3"/>
      <p:bldP build="p" bldLvl="5" animBg="1" rev="0" advAuto="0" spid="12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4257852" y="4356100"/>
            <a:ext cx="448909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Easy SETUP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832474" y="2330449"/>
            <a:ext cx="2025651" cy="468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100"/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987626" y="4552950"/>
            <a:ext cx="2552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CONCEPTS</a:t>
            </a:r>
          </a:p>
        </p:txBody>
      </p:sp>
      <p:sp>
        <p:nvSpPr>
          <p:cNvPr id="132" name="Shape 132"/>
          <p:cNvSpPr/>
          <p:nvPr/>
        </p:nvSpPr>
        <p:spPr>
          <a:xfrm>
            <a:off x="4986273" y="4552950"/>
            <a:ext cx="4160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133" name="Shape 133"/>
          <p:cNvSpPr/>
          <p:nvPr/>
        </p:nvSpPr>
        <p:spPr>
          <a:xfrm>
            <a:off x="5695797" y="4552950"/>
            <a:ext cx="23244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PRACTICE</a:t>
            </a:r>
          </a:p>
        </p:txBody>
      </p:sp>
      <p:sp>
        <p:nvSpPr>
          <p:cNvPr id="134" name="Shape 134"/>
          <p:cNvSpPr/>
          <p:nvPr/>
        </p:nvSpPr>
        <p:spPr>
          <a:xfrm>
            <a:off x="9175826" y="4552950"/>
            <a:ext cx="17826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EXPERT</a:t>
            </a:r>
          </a:p>
        </p:txBody>
      </p:sp>
      <p:sp>
        <p:nvSpPr>
          <p:cNvPr id="135" name="Shape 135"/>
          <p:cNvSpPr/>
          <p:nvPr/>
        </p:nvSpPr>
        <p:spPr>
          <a:xfrm>
            <a:off x="8491587" y="4552950"/>
            <a:ext cx="4160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2423413" y="3981449"/>
            <a:ext cx="8386573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/>
            </a:lvl1pPr>
          </a:lstStyle>
          <a:p>
            <a:pPr/>
            <a:r>
              <a:t>WORK OPPORTUNITIES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360229" y="4190999"/>
            <a:ext cx="648754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GET STARTED!!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