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120" name="Shape 120"/>
          <p:cNvSpPr/>
          <p:nvPr/>
        </p:nvSpPr>
        <p:spPr>
          <a:xfrm>
            <a:off x="1921817" y="3228975"/>
            <a:ext cx="192628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Consumer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Application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8445500" y="3276600"/>
            <a:ext cx="1926283" cy="1270000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Provider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Application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4008079" y="3606800"/>
            <a:ext cx="427744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 flipH="1" flipV="1">
            <a:off x="4111223" y="4292599"/>
            <a:ext cx="40711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2943860" y="5124450"/>
            <a:ext cx="31546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Interoperability</a:t>
            </a:r>
          </a:p>
        </p:txBody>
      </p:sp>
      <p:sp>
        <p:nvSpPr>
          <p:cNvPr id="125" name="Shape 125"/>
          <p:cNvSpPr/>
          <p:nvPr/>
        </p:nvSpPr>
        <p:spPr>
          <a:xfrm>
            <a:off x="2977591" y="6064250"/>
            <a:ext cx="3569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Loosely Coupled</a:t>
            </a:r>
          </a:p>
        </p:txBody>
      </p:sp>
      <p:sp>
        <p:nvSpPr>
          <p:cNvPr id="126" name="Shape 126"/>
          <p:cNvSpPr/>
          <p:nvPr/>
        </p:nvSpPr>
        <p:spPr>
          <a:xfrm>
            <a:off x="3117646" y="7943850"/>
            <a:ext cx="1994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Mashups</a:t>
            </a:r>
          </a:p>
        </p:txBody>
      </p:sp>
      <p:sp>
        <p:nvSpPr>
          <p:cNvPr id="127" name="Shape 127"/>
          <p:cNvSpPr/>
          <p:nvPr/>
        </p:nvSpPr>
        <p:spPr>
          <a:xfrm>
            <a:off x="3041599" y="7004050"/>
            <a:ext cx="2527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Extensibility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5530722" y="3587750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29" name="Shape 129"/>
          <p:cNvSpPr/>
          <p:nvPr/>
        </p:nvSpPr>
        <p:spPr>
          <a:xfrm>
            <a:off x="3946982" y="2813050"/>
            <a:ext cx="43996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SOAP,XML,JSON,etc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5"/>
      <p:bldP build="whole" bldLvl="1" animBg="1" rev="0" advAuto="0" spid="119" grpId="1"/>
      <p:bldP build="whole" bldLvl="1" animBg="1" rev="0" advAuto="0" spid="120" grpId="2"/>
      <p:bldP build="whole" bldLvl="1" animBg="1" rev="0" advAuto="0" spid="121" grpId="3"/>
      <p:bldP build="whole" bldLvl="1" animBg="1" rev="0" advAuto="0" spid="129" grpId="7"/>
      <p:bldP build="whole" bldLvl="1" animBg="1" rev="0" advAuto="0" spid="127" grpId="10"/>
      <p:bldP build="whole" bldLvl="1" animBg="1" rev="0" advAuto="0" spid="124" grpId="8"/>
      <p:bldP build="whole" bldLvl="1" animBg="1" rev="0" advAuto="0" spid="125" grpId="9"/>
      <p:bldP build="whole" bldLvl="1" animBg="1" rev="0" advAuto="0" spid="126" grpId="11"/>
      <p:bldP build="whole" bldLvl="1" animBg="1" rev="0" advAuto="0" spid="128" grpId="6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591622" y="23812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SOAP</a:t>
            </a:r>
          </a:p>
        </p:txBody>
      </p:sp>
      <p:sp>
        <p:nvSpPr>
          <p:cNvPr id="132" name="Shape 132"/>
          <p:cNvSpPr/>
          <p:nvPr/>
        </p:nvSpPr>
        <p:spPr>
          <a:xfrm>
            <a:off x="2584170" y="6457950"/>
            <a:ext cx="18420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RESTFul</a:t>
            </a:r>
          </a:p>
        </p:txBody>
      </p:sp>
      <p:sp>
        <p:nvSpPr>
          <p:cNvPr id="133" name="Shape 133"/>
          <p:cNvSpPr/>
          <p:nvPr/>
        </p:nvSpPr>
        <p:spPr>
          <a:xfrm>
            <a:off x="6198499" y="1263650"/>
            <a:ext cx="10287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XML</a:t>
            </a:r>
          </a:p>
        </p:txBody>
      </p:sp>
      <p:sp>
        <p:nvSpPr>
          <p:cNvPr id="134" name="Shape 134"/>
          <p:cNvSpPr/>
          <p:nvPr/>
        </p:nvSpPr>
        <p:spPr>
          <a:xfrm>
            <a:off x="5918819" y="3752850"/>
            <a:ext cx="2527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POST</a:t>
            </a:r>
          </a:p>
        </p:txBody>
      </p:sp>
      <p:sp>
        <p:nvSpPr>
          <p:cNvPr id="135" name="Shape 135"/>
          <p:cNvSpPr/>
          <p:nvPr/>
        </p:nvSpPr>
        <p:spPr>
          <a:xfrm>
            <a:off x="5348427" y="5251450"/>
            <a:ext cx="45939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Multiple Data Formats</a:t>
            </a:r>
          </a:p>
        </p:txBody>
      </p:sp>
      <p:sp>
        <p:nvSpPr>
          <p:cNvPr id="136" name="Shape 136"/>
          <p:cNvSpPr/>
          <p:nvPr/>
        </p:nvSpPr>
        <p:spPr>
          <a:xfrm>
            <a:off x="5314518" y="7842250"/>
            <a:ext cx="31377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Methods</a:t>
            </a:r>
          </a:p>
        </p:txBody>
      </p:sp>
      <p:sp>
        <p:nvSpPr>
          <p:cNvPr id="137" name="Shape 137"/>
          <p:cNvSpPr/>
          <p:nvPr/>
        </p:nvSpPr>
        <p:spPr>
          <a:xfrm flipV="1">
            <a:off x="4122049" y="1690737"/>
            <a:ext cx="2076847" cy="8365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3982349" y="2895599"/>
            <a:ext cx="2356052" cy="8687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4527590" y="5843736"/>
            <a:ext cx="1268822" cy="91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4508500" y="7023100"/>
            <a:ext cx="1306099" cy="911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8"/>
      <p:bldP build="whole" bldLvl="1" animBg="1" rev="0" advAuto="0" spid="133" grpId="3"/>
      <p:bldP build="whole" bldLvl="1" animBg="1" rev="0" advAuto="0" spid="132" grpId="6"/>
      <p:bldP build="whole" bldLvl="1" animBg="1" rev="0" advAuto="0" spid="140" grpId="9"/>
      <p:bldP build="whole" bldLvl="1" animBg="1" rev="0" advAuto="0" spid="136" grpId="10"/>
      <p:bldP build="whole" bldLvl="1" animBg="1" rev="0" advAuto="0" spid="137" grpId="2"/>
      <p:bldP build="whole" bldLvl="1" animBg="1" rev="0" advAuto="0" spid="131" grpId="1"/>
      <p:bldP build="whole" bldLvl="1" animBg="1" rev="0" advAuto="0" spid="134" grpId="5"/>
      <p:bldP build="whole" bldLvl="1" animBg="1" rev="0" advAuto="0" spid="138" grpId="4"/>
      <p:bldP build="whole" bldLvl="1" animBg="1" rev="0" advAuto="0" spid="139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393975" y="4413250"/>
            <a:ext cx="1765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JAX-WS</a:t>
            </a:r>
          </a:p>
        </p:txBody>
      </p:sp>
      <p:sp>
        <p:nvSpPr>
          <p:cNvPr id="143" name="Shape 143"/>
          <p:cNvSpPr/>
          <p:nvPr/>
        </p:nvSpPr>
        <p:spPr>
          <a:xfrm>
            <a:off x="8680424" y="4413250"/>
            <a:ext cx="1663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JAX-RS</a:t>
            </a:r>
          </a:p>
        </p:txBody>
      </p:sp>
      <p:sp>
        <p:nvSpPr>
          <p:cNvPr id="144" name="Shape 144"/>
          <p:cNvSpPr/>
          <p:nvPr/>
        </p:nvSpPr>
        <p:spPr>
          <a:xfrm>
            <a:off x="3125520" y="1758950"/>
            <a:ext cx="67537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WEB SERVICE STANDARS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3272184" y="2438399"/>
            <a:ext cx="1439517" cy="20416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3930573" y="3314700"/>
            <a:ext cx="15200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SOAP</a:t>
            </a:r>
          </a:p>
        </p:txBody>
      </p:sp>
      <p:sp>
        <p:nvSpPr>
          <p:cNvPr id="147" name="Shape 147"/>
          <p:cNvSpPr/>
          <p:nvPr/>
        </p:nvSpPr>
        <p:spPr>
          <a:xfrm>
            <a:off x="7537322" y="3131727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</a:t>
            </a:r>
          </a:p>
        </p:txBody>
      </p:sp>
      <p:sp>
        <p:nvSpPr>
          <p:cNvPr id="148" name="Shape 148"/>
          <p:cNvSpPr/>
          <p:nvPr/>
        </p:nvSpPr>
        <p:spPr>
          <a:xfrm>
            <a:off x="8204200" y="2489200"/>
            <a:ext cx="1210520" cy="19392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8" grpId="5"/>
      <p:bldP build="whole" bldLvl="1" animBg="1" rev="0" advAuto="0" spid="142" grpId="4"/>
      <p:bldP build="whole" bldLvl="1" animBg="1" rev="0" advAuto="0" spid="147" grpId="6"/>
      <p:bldP build="whole" bldLvl="1" animBg="1" rev="0" advAuto="0" spid="143" grpId="7"/>
      <p:bldP build="whole" bldLvl="1" animBg="1" rev="0" advAuto="0" spid="146" grpId="3"/>
      <p:bldP build="whole" bldLvl="1" animBg="1" rev="0" advAuto="0" spid="14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