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545019" y="5010150"/>
            <a:ext cx="13813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272123" y="742950"/>
            <a:ext cx="37493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XML Namespaces</a:t>
            </a:r>
          </a:p>
        </p:txBody>
      </p:sp>
      <p:sp>
        <p:nvSpPr>
          <p:cNvPr id="124" name="Shape 124"/>
          <p:cNvSpPr/>
          <p:nvPr/>
        </p:nvSpPr>
        <p:spPr>
          <a:xfrm>
            <a:off x="1619293" y="2203450"/>
            <a:ext cx="21208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Two Uses:</a:t>
            </a:r>
          </a:p>
        </p:txBody>
      </p:sp>
      <p:sp>
        <p:nvSpPr>
          <p:cNvPr id="125" name="Shape 125"/>
          <p:cNvSpPr/>
          <p:nvPr/>
        </p:nvSpPr>
        <p:spPr>
          <a:xfrm>
            <a:off x="2543311" y="3346450"/>
            <a:ext cx="54035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Uniquely Qualify Elements</a:t>
            </a:r>
          </a:p>
        </p:txBody>
      </p:sp>
      <p:sp>
        <p:nvSpPr>
          <p:cNvPr id="126" name="Shape 126"/>
          <p:cNvSpPr/>
          <p:nvPr/>
        </p:nvSpPr>
        <p:spPr>
          <a:xfrm>
            <a:off x="2223659" y="8070850"/>
            <a:ext cx="60428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Organize types across schemas</a:t>
            </a:r>
          </a:p>
        </p:txBody>
      </p:sp>
      <p:sp>
        <p:nvSpPr>
          <p:cNvPr id="127" name="Shape 127"/>
          <p:cNvSpPr/>
          <p:nvPr/>
        </p:nvSpPr>
        <p:spPr>
          <a:xfrm>
            <a:off x="4582244" y="4616449"/>
            <a:ext cx="3840312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&lt;amazon:order &gt;</a:t>
            </a:r>
          </a:p>
          <a:p>
            <a:pPr/>
            <a:r>
              <a:t>&lt;/amazon:order&gt;</a:t>
            </a:r>
          </a:p>
          <a:p>
            <a:pPr/>
          </a:p>
          <a:p>
            <a:pPr/>
            <a:r>
              <a:t>&lt;ebay:order&gt;</a:t>
            </a:r>
          </a:p>
          <a:p>
            <a:pPr/>
            <a:r>
              <a:t>&lt;/ebay:order&gt;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5" grpId="3"/>
      <p:bldP build="whole" bldLvl="1" animBg="1" rev="0" advAuto="0" spid="127" grpId="4"/>
      <p:bldP build="whole" bldLvl="1" animBg="1" rev="0" advAuto="0" spid="123" grpId="1"/>
      <p:bldP build="whole" bldLvl="1" animBg="1" rev="0" advAuto="0" spid="126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2276598" y="2584450"/>
            <a:ext cx="32446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Packages in java</a:t>
            </a:r>
          </a:p>
        </p:txBody>
      </p:sp>
      <p:sp>
        <p:nvSpPr>
          <p:cNvPr id="130" name="Shape 130"/>
          <p:cNvSpPr/>
          <p:nvPr/>
        </p:nvSpPr>
        <p:spPr>
          <a:xfrm>
            <a:off x="2256606" y="3765550"/>
            <a:ext cx="39703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Namespaces in .Net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0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