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XML Section Introduction</a:t>
            </a:r>
          </a:p>
        </p:txBody>
      </p:sp>
      <p:sp>
        <p:nvSpPr>
          <p:cNvPr id="120" name="Shape 120"/>
          <p:cNvSpPr/>
          <p:nvPr>
            <p:ph type="body" idx="4294967295"/>
          </p:nvPr>
        </p:nvSpPr>
        <p:spPr>
          <a:xfrm>
            <a:off x="381000" y="22479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XML</a:t>
            </a:r>
          </a:p>
          <a:p>
            <a:pPr/>
            <a:r>
              <a:t>XML Schema</a:t>
            </a:r>
          </a:p>
          <a:p>
            <a:pPr/>
            <a:r>
              <a:t>XML Namespaces</a:t>
            </a:r>
          </a:p>
          <a:p>
            <a:pPr/>
            <a:r>
              <a:t>XML Parser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