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844607" y="4540249"/>
            <a:ext cx="55314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XML Schema - Use 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2787798" y="3568700"/>
            <a:ext cx="2071391" cy="2133600"/>
          </a:xfrm>
          <a:prstGeom prst="roundRect">
            <a:avLst>
              <a:gd name="adj" fmla="val 9197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Patient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Billing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7810500" y="3427214"/>
            <a:ext cx="2071390" cy="2416572"/>
          </a:xfrm>
          <a:prstGeom prst="roundRect">
            <a:avLst>
              <a:gd name="adj" fmla="val 9197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Patient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Clinical</a:t>
            </a:r>
          </a:p>
        </p:txBody>
      </p:sp>
      <p:sp>
        <p:nvSpPr>
          <p:cNvPr id="123" name="Shape 123"/>
          <p:cNvSpPr/>
          <p:nvPr/>
        </p:nvSpPr>
        <p:spPr>
          <a:xfrm>
            <a:off x="5340858" y="4127500"/>
            <a:ext cx="2001690" cy="0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 flipH="1">
            <a:off x="5333999" y="5143500"/>
            <a:ext cx="2001690" cy="0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5795094" y="4292599"/>
            <a:ext cx="10795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3"/>
      <p:bldP build="whole" bldLvl="1" animBg="1" rev="0" advAuto="0" spid="124" grpId="5"/>
      <p:bldP build="whole" bldLvl="1" animBg="1" rev="0" advAuto="0" spid="121" grpId="1"/>
      <p:bldP build="whole" bldLvl="1" animBg="1" rev="0" advAuto="0" spid="125" grpId="4"/>
      <p:bldP build="whole" bldLvl="1" animBg="1" rev="0" advAuto="0" spid="12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4935905" y="3136899"/>
            <a:ext cx="9993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1469707" y="673099"/>
            <a:ext cx="28771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Patient Data:</a:t>
            </a:r>
          </a:p>
        </p:txBody>
      </p:sp>
      <p:sp>
        <p:nvSpPr>
          <p:cNvPr id="129" name="Shape 129"/>
          <p:cNvSpPr/>
          <p:nvPr/>
        </p:nvSpPr>
        <p:spPr>
          <a:xfrm>
            <a:off x="4950802" y="2171699"/>
            <a:ext cx="1401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30" name="Shape 130"/>
          <p:cNvSpPr/>
          <p:nvPr/>
        </p:nvSpPr>
        <p:spPr>
          <a:xfrm>
            <a:off x="4969852" y="4102099"/>
            <a:ext cx="11600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DOB</a:t>
            </a:r>
          </a:p>
        </p:txBody>
      </p:sp>
      <p:sp>
        <p:nvSpPr>
          <p:cNvPr id="131" name="Shape 131"/>
          <p:cNvSpPr/>
          <p:nvPr/>
        </p:nvSpPr>
        <p:spPr>
          <a:xfrm>
            <a:off x="4954142" y="6248399"/>
            <a:ext cx="17503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Gender</a:t>
            </a:r>
          </a:p>
        </p:txBody>
      </p:sp>
      <p:sp>
        <p:nvSpPr>
          <p:cNvPr id="132" name="Shape 132"/>
          <p:cNvSpPr/>
          <p:nvPr/>
        </p:nvSpPr>
        <p:spPr>
          <a:xfrm>
            <a:off x="5004612" y="5175249"/>
            <a:ext cx="129377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Email</a:t>
            </a:r>
          </a:p>
        </p:txBody>
      </p:sp>
      <p:sp>
        <p:nvSpPr>
          <p:cNvPr id="133" name="Shape 133"/>
          <p:cNvSpPr/>
          <p:nvPr/>
        </p:nvSpPr>
        <p:spPr>
          <a:xfrm>
            <a:off x="4999164" y="7213599"/>
            <a:ext cx="14824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Phone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7"/>
      <p:bldP build="whole" bldLvl="1" animBg="1" rev="0" advAuto="0" spid="127" grpId="3"/>
      <p:bldP build="whole" bldLvl="1" animBg="1" rev="0" advAuto="0" spid="132" grpId="5"/>
      <p:bldP build="whole" bldLvl="1" animBg="1" rev="0" advAuto="0" spid="131" grpId="6"/>
      <p:bldP build="whole" bldLvl="1" animBg="1" rev="0" advAuto="0" spid="129" grpId="2"/>
      <p:bldP build="whole" bldLvl="1" animBg="1" rev="0" advAuto="0" spid="130" grpId="4"/>
      <p:bldP build="whole" bldLvl="1" animBg="1" rev="0" advAuto="0" spid="12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