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Quattrocento Sans"/>
      <p:bold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2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b="0" i="0" lang="en-US" sz="4000" u="none" cap="none" strike="noStrike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b="0" i="0" lang="en-US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4000" u="none" cap="none" strike="noStrike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02" y="828676"/>
            <a:ext cx="10587795" cy="573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2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b="0" i="0" lang="en-US" sz="4000" u="none" cap="none" strike="noStrike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b="0" i="0" lang="en-US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4000" u="none" cap="none" strike="noStrike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STEPS IN PROJECT</a:t>
            </a:r>
            <a:endParaRPr/>
          </a:p>
        </p:txBody>
      </p:sp>
      <p:pic>
        <p:nvPicPr>
          <p:cNvPr descr="Power BI - Udemy Business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Gathering/ Business Requirements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Walkthrough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Connection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 / Quality Check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DAX Calculations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 Lay outing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 Development and Formatting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 / Report Development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 Generation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2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b="0" i="0" lang="en-US" sz="4000" u="none" cap="none" strike="noStrike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b="0" i="0" lang="en-US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4000" u="none" cap="none" strike="noStrike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b="1" sz="18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KPI’s Requirements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Sales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overall revenue generated from all items sold.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average revenue per sale.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Items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total count of different items sold.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Rating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average customer rating for items sold. </a:t>
            </a:r>
            <a:endParaRPr/>
          </a:p>
        </p:txBody>
      </p:sp>
      <p:pic>
        <p:nvPicPr>
          <p:cNvPr descr="Power BI - Udemy Business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2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-US" sz="4000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4000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Chart’s Requirements</a:t>
            </a:r>
            <a:endParaRPr/>
          </a:p>
        </p:txBody>
      </p:sp>
      <p:pic>
        <p:nvPicPr>
          <p:cNvPr descr="Power BI - Udemy Business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Total Sales by Fat Content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Analyze the impact of fat content on total sales.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Chart Type: Donut Chart.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Total Sales by Item Type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Identify the performance of different item types in terms of total sales.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 b="1" sz="1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Chart Type: Bar Chart.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Fat Content by Outlet for Total Sales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Compare total sales across different outlets segmented by fat content.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 b="1" sz="1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Chart Type: Stacked Column Chart.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Total Sales by Outlet Establishment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Evaluate how the age or type of outlet establishment influences total sales.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Chart Type: Line Chart.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2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-US" sz="4000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4000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Chart’s Requirements</a:t>
            </a:r>
            <a:endParaRPr/>
          </a:p>
        </p:txBody>
      </p:sp>
      <p:pic>
        <p:nvPicPr>
          <p:cNvPr descr="Power BI - Udemy Business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Sales by Outlet Size: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Analyze the correlation between outlet size and total sales.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Chart Type: Donut/ Pie Chart.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Sales by Outlet Location: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Assess the geographic distribution of sales across different locations.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Chart Type: Funnel Map.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All Metrics by Outlet Type: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Provide a comprehensive view of all key metrics (Total Sales, Average Sales, Number of Items, Average Rating) 	broken down by different outlet types.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Chart Type: Matrix Card.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