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1E2D22-FA78-49DA-9732-5107ECF81F81}">
  <a:tblStyle styleId="{051E2D22-FA78-49DA-9732-5107ECF81F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6.jpg"/><Relationship Id="rId4" Type="http://schemas.openxmlformats.org/officeDocument/2006/relationships/image" Target="../media/image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6.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6.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6.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jpg"/><Relationship Id="rId4" Type="http://schemas.openxmlformats.org/officeDocument/2006/relationships/image" Target="../media/image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8.png"/><Relationship Id="rId4" Type="http://schemas.openxmlformats.org/officeDocument/2006/relationships/image" Target="../media/image6.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8.png"/><Relationship Id="rId4" Type="http://schemas.openxmlformats.org/officeDocument/2006/relationships/image" Target="../media/image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8.png"/><Relationship Id="rId4" Type="http://schemas.openxmlformats.org/officeDocument/2006/relationships/image" Target="../media/image6.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jpg"/><Relationship Id="rId4" Type="http://schemas.openxmlformats.org/officeDocument/2006/relationships/image" Target="../media/image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jpg"/><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8.png"/><Relationship Id="rId4" Type="http://schemas.openxmlformats.org/officeDocument/2006/relationships/image" Target="../media/image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6.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6.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1.png"/><Relationship Id="rId4" Type="http://schemas.openxmlformats.org/officeDocument/2006/relationships/image" Target="../media/image6.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6.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6.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6.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6.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4.png"/><Relationship Id="rId4"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 Id="rId4" Type="http://schemas.openxmlformats.org/officeDocument/2006/relationships/image" Target="../media/image16.png"/><Relationship Id="rId5" Type="http://schemas.openxmlformats.org/officeDocument/2006/relationships/image" Target="../media/image1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8.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6.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6.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 Id="rId4" Type="http://schemas.openxmlformats.org/officeDocument/2006/relationships/image" Target="../media/image15.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5.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9.png"/><Relationship Id="rId4" Type="http://schemas.openxmlformats.org/officeDocument/2006/relationships/image" Target="../media/image6.jpg"/><Relationship Id="rId5" Type="http://schemas.openxmlformats.org/officeDocument/2006/relationships/image" Target="../media/image1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6.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6.jpg"/><Relationship Id="rId4" Type="http://schemas.openxmlformats.org/officeDocument/2006/relationships/image" Target="../media/image22.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6.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6.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6.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6.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6.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6.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6.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6.jpg"/><Relationship Id="rId4" Type="http://schemas.openxmlformats.org/officeDocument/2006/relationships/image" Target="../media/image23.png"/><Relationship Id="rId5" Type="http://schemas.openxmlformats.org/officeDocument/2006/relationships/image" Target="../media/image2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6.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8.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6.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6.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6.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6.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6.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6.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8.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6.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6.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6.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6.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6.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6.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6.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6.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8.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8.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8.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8.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8.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8.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8.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6.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6.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6.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2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6.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{051E2D22-FA78-49DA-9732-5107ECF81F81}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{051E2D22-FA78-49DA-9732-5107ECF81F81}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{051E2D22-FA78-49DA-9732-5107ECF81F81}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{051E2D22-FA78-49DA-9732-5107ECF81F81}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{051E2D22-FA78-49DA-9732-5107ECF81F81}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