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84" r:id="rId5"/>
    <p:sldId id="287" r:id="rId6"/>
    <p:sldId id="296" r:id="rId7"/>
    <p:sldId id="297" r:id="rId8"/>
    <p:sldId id="298" r:id="rId9"/>
    <p:sldId id="295"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99" autoAdjust="0"/>
  </p:normalViewPr>
  <p:slideViewPr>
    <p:cSldViewPr snapToGrid="0" snapToObjects="1" showGuides="1">
      <p:cViewPr varScale="1">
        <p:scale>
          <a:sx n="69" d="100"/>
          <a:sy n="69" d="100"/>
        </p:scale>
        <p:origin x="1234"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5500451" y="2447694"/>
            <a:ext cx="5787482" cy="1460810"/>
          </a:xfrm>
        </p:spPr>
        <p:txBody>
          <a:bodyPr/>
          <a:lstStyle/>
          <a:p>
            <a:r>
              <a:rPr lang="en-US" sz="7200" b="1" dirty="0">
                <a:effectLst>
                  <a:outerShdw blurRad="38100" dist="38100" dir="2700000" algn="tl">
                    <a:srgbClr val="000000">
                      <a:alpha val="43137"/>
                    </a:srgbClr>
                  </a:outerShdw>
                </a:effectLst>
              </a:rPr>
              <a:t>QUIZ PROGRAM</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6224610" y="5018050"/>
            <a:ext cx="4873752" cy="490654"/>
          </a:xfrm>
        </p:spPr>
        <p:txBody>
          <a:bodyPr/>
          <a:lstStyle/>
          <a:p>
            <a:r>
              <a:rPr lang="en-US" b="1" dirty="0"/>
              <a:t>                             </a:t>
            </a:r>
            <a:r>
              <a:rPr lang="en-US" sz="2800" b="1" dirty="0"/>
              <a:t>BY SUMIT MISHRA .</a:t>
            </a:r>
          </a:p>
        </p:txBody>
      </p:sp>
      <p:pic>
        <p:nvPicPr>
          <p:cNvPr id="14" name="Picture Placeholder 13">
            <a:extLst>
              <a:ext uri="{FF2B5EF4-FFF2-40B4-BE49-F238E27FC236}">
                <a16:creationId xmlns:a16="http://schemas.microsoft.com/office/drawing/2014/main" id="{B52397A7-9CDE-C524-53B2-BAA19FD9C3ED}"/>
              </a:ext>
            </a:extLst>
          </p:cNvPr>
          <p:cNvPicPr>
            <a:picLocks noGrp="1" noChangeAspect="1"/>
          </p:cNvPicPr>
          <p:nvPr>
            <p:ph type="pic" sz="quarter" idx="10"/>
          </p:nvPr>
        </p:nvPicPr>
        <p:blipFill>
          <a:blip r:embed="rId2"/>
          <a:srcRect t="1801" b="1801"/>
          <a:stretch>
            <a:fillRect/>
          </a:stretch>
        </p:blipFill>
        <p:spPr>
          <a:xfrm>
            <a:off x="734466" y="780585"/>
            <a:ext cx="4339339" cy="4960324"/>
          </a:xfrm>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270384" y="1050757"/>
            <a:ext cx="5384032" cy="1709928"/>
          </a:xfrm>
        </p:spPr>
        <p:txBody>
          <a:bodyPr/>
          <a:lstStyle/>
          <a:p>
            <a:r>
              <a:rPr lang="en-US" sz="6600" b="1" dirty="0">
                <a:effectLst>
                  <a:outerShdw blurRad="38100" dist="38100" dir="2700000" algn="tl">
                    <a:srgbClr val="000000">
                      <a:alpha val="43137"/>
                    </a:srgbClr>
                  </a:outerShdw>
                </a:effectLst>
              </a:rPr>
              <a:t>Introduction</a:t>
            </a:r>
            <a:br>
              <a:rPr lang="en-US" sz="6600" dirty="0">
                <a:sym typeface="DM Sans Medium"/>
              </a:rPr>
            </a:br>
            <a:endParaRPr lang="en-US" sz="66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83824" y="2600713"/>
            <a:ext cx="6127204" cy="2130552"/>
          </a:xfrm>
        </p:spPr>
        <p:txBody>
          <a:bodyPr/>
          <a:lstStyle/>
          <a:p>
            <a:r>
              <a:rPr lang="en-US" sz="2400" dirty="0"/>
              <a:t>Each quiz takes you through a series of questions. Some of them are multiple choice, some will ask you to type in an answer, and some will require you to write actual Python code. As you make your way through each quiz, it keeps score of which questions you answered correctly..​</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9" name="Picture Placeholder 8">
            <a:extLst>
              <a:ext uri="{FF2B5EF4-FFF2-40B4-BE49-F238E27FC236}">
                <a16:creationId xmlns:a16="http://schemas.microsoft.com/office/drawing/2014/main" id="{6B27A8A1-EDE4-F7DA-FEE3-57E75ECDB1D6}"/>
              </a:ext>
            </a:extLst>
          </p:cNvPr>
          <p:cNvPicPr>
            <a:picLocks noGrp="1" noChangeAspect="1"/>
          </p:cNvPicPr>
          <p:nvPr>
            <p:ph type="pic" sz="quarter" idx="13"/>
          </p:nvPr>
        </p:nvPicPr>
        <p:blipFill rotWithShape="1">
          <a:blip r:embed="rId2"/>
          <a:srcRect l="1" t="14233" r="706" b="15049"/>
          <a:stretch/>
        </p:blipFill>
        <p:spPr>
          <a:xfrm>
            <a:off x="7863842" y="92598"/>
            <a:ext cx="5384032" cy="6134582"/>
          </a:xfrm>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44EF39-1724-DB10-2CB8-AF4CFD21DB69}"/>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3" name="Footer Placeholder 2">
            <a:extLst>
              <a:ext uri="{FF2B5EF4-FFF2-40B4-BE49-F238E27FC236}">
                <a16:creationId xmlns:a16="http://schemas.microsoft.com/office/drawing/2014/main" id="{C8A92BF8-F113-C09F-E227-D8D2592FE55E}"/>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4A354D0B-413C-5A94-8C98-9D7BE8437760}"/>
              </a:ext>
            </a:extLst>
          </p:cNvPr>
          <p:cNvSpPr>
            <a:spLocks noGrp="1"/>
          </p:cNvSpPr>
          <p:nvPr>
            <p:ph type="dt" sz="half" idx="10"/>
          </p:nvPr>
        </p:nvSpPr>
        <p:spPr/>
        <p:txBody>
          <a:bodyPr/>
          <a:lstStyle/>
          <a:p>
            <a:r>
              <a:rPr lang="en-US" noProof="0"/>
              <a:t>20XX</a:t>
            </a:r>
          </a:p>
        </p:txBody>
      </p:sp>
      <p:sp>
        <p:nvSpPr>
          <p:cNvPr id="5" name="TextBox 4">
            <a:extLst>
              <a:ext uri="{FF2B5EF4-FFF2-40B4-BE49-F238E27FC236}">
                <a16:creationId xmlns:a16="http://schemas.microsoft.com/office/drawing/2014/main" id="{83782E36-C686-0196-5D8B-359CDD238C75}"/>
              </a:ext>
            </a:extLst>
          </p:cNvPr>
          <p:cNvSpPr txBox="1"/>
          <p:nvPr/>
        </p:nvSpPr>
        <p:spPr>
          <a:xfrm flipH="1">
            <a:off x="838200" y="176754"/>
            <a:ext cx="8133802" cy="1200329"/>
          </a:xfrm>
          <a:prstGeom prst="rect">
            <a:avLst/>
          </a:prstGeom>
          <a:noFill/>
        </p:spPr>
        <p:txBody>
          <a:bodyPr wrap="square" rtlCol="0">
            <a:spAutoFit/>
          </a:bodyPr>
          <a:lstStyle/>
          <a:p>
            <a:r>
              <a:rPr lang="en-US" sz="7200" b="1" dirty="0">
                <a:effectLst>
                  <a:outerShdw blurRad="38100" dist="38100" dir="2700000" algn="tl">
                    <a:srgbClr val="000000">
                      <a:alpha val="43137"/>
                    </a:srgbClr>
                  </a:outerShdw>
                </a:effectLst>
                <a:latin typeface="+mj-lt"/>
              </a:rPr>
              <a:t>How we get there</a:t>
            </a:r>
            <a:r>
              <a:rPr lang="en-US" sz="6000" dirty="0">
                <a:latin typeface="+mj-lt"/>
              </a:rPr>
              <a:t>​</a:t>
            </a:r>
            <a:endParaRPr lang="en-IN" sz="6000" dirty="0">
              <a:latin typeface="+mj-lt"/>
            </a:endParaRPr>
          </a:p>
        </p:txBody>
      </p:sp>
      <p:sp>
        <p:nvSpPr>
          <p:cNvPr id="6" name="TextBox 5">
            <a:extLst>
              <a:ext uri="{FF2B5EF4-FFF2-40B4-BE49-F238E27FC236}">
                <a16:creationId xmlns:a16="http://schemas.microsoft.com/office/drawing/2014/main" id="{28385326-B3F8-3661-7078-655653D9E0AB}"/>
              </a:ext>
            </a:extLst>
          </p:cNvPr>
          <p:cNvSpPr txBox="1"/>
          <p:nvPr/>
        </p:nvSpPr>
        <p:spPr>
          <a:xfrm>
            <a:off x="1364166" y="1785307"/>
            <a:ext cx="10827834" cy="4893647"/>
          </a:xfrm>
          <a:prstGeom prst="rect">
            <a:avLst/>
          </a:prstGeom>
          <a:noFill/>
        </p:spPr>
        <p:txBody>
          <a:bodyPr wrap="square" rtlCol="0">
            <a:spAutoFit/>
          </a:bodyPr>
          <a:lstStyle/>
          <a:p>
            <a:pPr algn="just"/>
            <a:r>
              <a:rPr lang="en-US" sz="2400" dirty="0"/>
              <a:t>1st I created a dictionary for questions and set the question as a key and its Ans as its value.</a:t>
            </a:r>
          </a:p>
          <a:p>
            <a:endParaRPr lang="en-US" sz="2400" dirty="0"/>
          </a:p>
          <a:p>
            <a:r>
              <a:rPr lang="en-US" sz="2400" dirty="0"/>
              <a:t>than I created a nested list which consist of options for user to display.</a:t>
            </a:r>
          </a:p>
          <a:p>
            <a:endParaRPr lang="en-US" sz="2400" dirty="0"/>
          </a:p>
          <a:p>
            <a:r>
              <a:rPr lang="en-US" sz="2400" dirty="0"/>
              <a:t>Than </a:t>
            </a:r>
            <a:r>
              <a:rPr lang="en-US" sz="2400" dirty="0" err="1"/>
              <a:t>i</a:t>
            </a:r>
            <a:r>
              <a:rPr lang="en-US" sz="2400" dirty="0"/>
              <a:t> created 3 functions, each functions has its different role.</a:t>
            </a:r>
          </a:p>
          <a:p>
            <a:endParaRPr lang="en-US" sz="2400" dirty="0"/>
          </a:p>
          <a:p>
            <a:r>
              <a:rPr lang="en-US" sz="2400" dirty="0"/>
              <a:t>New_ game () consist of 3 variable - guesses = [], Correct_ Guess = 0,questions_num=1</a:t>
            </a:r>
          </a:p>
          <a:p>
            <a:endParaRPr lang="en-US" sz="2400" dirty="0"/>
          </a:p>
          <a:p>
            <a:r>
              <a:rPr lang="en-US" sz="2400" dirty="0"/>
              <a:t>In this function I used 1st for loop for a displaying questions and 2nd for loop for displaying options to users</a:t>
            </a:r>
          </a:p>
          <a:p>
            <a:endParaRPr lang="en-IN" sz="2400" dirty="0"/>
          </a:p>
        </p:txBody>
      </p:sp>
      <p:sp>
        <p:nvSpPr>
          <p:cNvPr id="7" name="Arrow: Right 6">
            <a:extLst>
              <a:ext uri="{FF2B5EF4-FFF2-40B4-BE49-F238E27FC236}">
                <a16:creationId xmlns:a16="http://schemas.microsoft.com/office/drawing/2014/main" id="{3D99507D-2BF3-5A4E-BEA9-FF9E11ADC1B5}"/>
              </a:ext>
            </a:extLst>
          </p:cNvPr>
          <p:cNvSpPr/>
          <p:nvPr/>
        </p:nvSpPr>
        <p:spPr>
          <a:xfrm>
            <a:off x="345688" y="1750741"/>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29332581-60C8-67C1-44FB-EFD1B6B2F47E}"/>
              </a:ext>
            </a:extLst>
          </p:cNvPr>
          <p:cNvSpPr/>
          <p:nvPr/>
        </p:nvSpPr>
        <p:spPr>
          <a:xfrm>
            <a:off x="952874" y="1950683"/>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EBF3E187-6263-6D6D-3B8B-1711097D82F7}"/>
              </a:ext>
            </a:extLst>
          </p:cNvPr>
          <p:cNvSpPr/>
          <p:nvPr/>
        </p:nvSpPr>
        <p:spPr>
          <a:xfrm>
            <a:off x="922769" y="3087553"/>
            <a:ext cx="360000" cy="1345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8F0AF665-88E9-F536-C70B-35465B8C6CE3}"/>
              </a:ext>
            </a:extLst>
          </p:cNvPr>
          <p:cNvSpPr/>
          <p:nvPr/>
        </p:nvSpPr>
        <p:spPr>
          <a:xfrm>
            <a:off x="961055" y="3795748"/>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320FC41-096E-BFB2-0AA6-D722632C16FB}"/>
              </a:ext>
            </a:extLst>
          </p:cNvPr>
          <p:cNvSpPr/>
          <p:nvPr/>
        </p:nvSpPr>
        <p:spPr>
          <a:xfrm>
            <a:off x="948702" y="4528607"/>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66973706-DD38-0EDF-3D74-868D13A45CCC}"/>
              </a:ext>
            </a:extLst>
          </p:cNvPr>
          <p:cNvSpPr/>
          <p:nvPr/>
        </p:nvSpPr>
        <p:spPr>
          <a:xfrm>
            <a:off x="922769" y="5670775"/>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957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728475-68F6-C5B9-5687-78115C23ED8D}"/>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3" name="Footer Placeholder 2">
            <a:extLst>
              <a:ext uri="{FF2B5EF4-FFF2-40B4-BE49-F238E27FC236}">
                <a16:creationId xmlns:a16="http://schemas.microsoft.com/office/drawing/2014/main" id="{0365C337-691F-1538-F833-F24568890BC7}"/>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213F1458-E07F-C3EC-D8BE-3375BC9FD5C6}"/>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E6163F56-B01D-4092-1DF5-0D9774E6D8B4}"/>
              </a:ext>
            </a:extLst>
          </p:cNvPr>
          <p:cNvSpPr txBox="1"/>
          <p:nvPr/>
        </p:nvSpPr>
        <p:spPr>
          <a:xfrm flipH="1">
            <a:off x="1282017" y="390041"/>
            <a:ext cx="10530468" cy="5170646"/>
          </a:xfrm>
          <a:prstGeom prst="rect">
            <a:avLst/>
          </a:prstGeom>
          <a:noFill/>
        </p:spPr>
        <p:txBody>
          <a:bodyPr wrap="square" rtlCol="0">
            <a:spAutoFit/>
          </a:bodyPr>
          <a:lstStyle/>
          <a:p>
            <a:endParaRPr lang="en-US" dirty="0"/>
          </a:p>
          <a:p>
            <a:r>
              <a:rPr lang="en-US" sz="2400" dirty="0"/>
              <a:t>a variable called guess is used for taking input from the users and using .upper function to convert the user input in to upper case    </a:t>
            </a:r>
          </a:p>
          <a:p>
            <a:endParaRPr lang="en-US" sz="2400" dirty="0"/>
          </a:p>
          <a:p>
            <a:r>
              <a:rPr lang="en-US" sz="2400" dirty="0"/>
              <a:t>now adding this value to the list which we define earlier (guesses) </a:t>
            </a:r>
          </a:p>
          <a:p>
            <a:endParaRPr lang="en-US" sz="2400" dirty="0"/>
          </a:p>
          <a:p>
            <a:r>
              <a:rPr lang="en-US" sz="2400" dirty="0"/>
              <a:t>Then we are calling Check_ Ans function to check the answers given by the users, it takes to parameters (answer, guess)</a:t>
            </a:r>
          </a:p>
          <a:p>
            <a:endParaRPr lang="en-US" sz="2400" dirty="0"/>
          </a:p>
          <a:p>
            <a:r>
              <a:rPr lang="en-US" sz="2400" dirty="0"/>
              <a:t>Now using if else conditions and returning values either 1 or 0 depending upon the answer</a:t>
            </a:r>
          </a:p>
          <a:p>
            <a:endParaRPr lang="en-US" sz="2400" dirty="0"/>
          </a:p>
          <a:p>
            <a:r>
              <a:rPr lang="en-US" sz="2400" dirty="0"/>
              <a:t>Than finally to display the result to the user I called Display_ score function in which simply displaying the result of user </a:t>
            </a:r>
            <a:endParaRPr lang="en-IN" sz="2400" dirty="0"/>
          </a:p>
        </p:txBody>
      </p:sp>
      <p:sp>
        <p:nvSpPr>
          <p:cNvPr id="7" name="Arrow: Right 6">
            <a:extLst>
              <a:ext uri="{FF2B5EF4-FFF2-40B4-BE49-F238E27FC236}">
                <a16:creationId xmlns:a16="http://schemas.microsoft.com/office/drawing/2014/main" id="{246336AD-87F5-57AD-188C-1526A2BB29FA}"/>
              </a:ext>
            </a:extLst>
          </p:cNvPr>
          <p:cNvSpPr/>
          <p:nvPr/>
        </p:nvSpPr>
        <p:spPr>
          <a:xfrm>
            <a:off x="841080" y="857863"/>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A673C09A-2AE5-B37F-24B2-7D24CC387CEE}"/>
              </a:ext>
            </a:extLst>
          </p:cNvPr>
          <p:cNvSpPr/>
          <p:nvPr/>
        </p:nvSpPr>
        <p:spPr>
          <a:xfrm>
            <a:off x="838200" y="1950683"/>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D11BACBE-1797-F8FB-810F-6F233176E7AA}"/>
              </a:ext>
            </a:extLst>
          </p:cNvPr>
          <p:cNvSpPr/>
          <p:nvPr/>
        </p:nvSpPr>
        <p:spPr>
          <a:xfrm>
            <a:off x="838200" y="2673220"/>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EAAADC1C-3515-32C1-7216-AA12096720C0}"/>
              </a:ext>
            </a:extLst>
          </p:cNvPr>
          <p:cNvSpPr/>
          <p:nvPr/>
        </p:nvSpPr>
        <p:spPr>
          <a:xfrm>
            <a:off x="843960" y="3747227"/>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CBC8C0B-5FBD-2410-B7EE-B0257ED25B70}"/>
              </a:ext>
            </a:extLst>
          </p:cNvPr>
          <p:cNvSpPr/>
          <p:nvPr/>
        </p:nvSpPr>
        <p:spPr>
          <a:xfrm>
            <a:off x="838200" y="4878601"/>
            <a:ext cx="360000" cy="1345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684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0E2F6C-CC45-950E-26AE-C84470AE6E02}"/>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3" name="Footer Placeholder 2">
            <a:extLst>
              <a:ext uri="{FF2B5EF4-FFF2-40B4-BE49-F238E27FC236}">
                <a16:creationId xmlns:a16="http://schemas.microsoft.com/office/drawing/2014/main" id="{0B46D18C-E5CA-905A-D7E2-61754F948B07}"/>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9DD346F-A66B-847A-CA08-A7AC48335F19}"/>
              </a:ext>
            </a:extLst>
          </p:cNvPr>
          <p:cNvSpPr>
            <a:spLocks noGrp="1"/>
          </p:cNvSpPr>
          <p:nvPr>
            <p:ph type="dt" sz="half" idx="10"/>
          </p:nvPr>
        </p:nvSpPr>
        <p:spPr/>
        <p:txBody>
          <a:bodyPr/>
          <a:lstStyle/>
          <a:p>
            <a:r>
              <a:rPr lang="en-US" noProof="0"/>
              <a:t>20XX</a:t>
            </a:r>
          </a:p>
        </p:txBody>
      </p:sp>
      <p:sp>
        <p:nvSpPr>
          <p:cNvPr id="5" name="TextBox 4">
            <a:extLst>
              <a:ext uri="{FF2B5EF4-FFF2-40B4-BE49-F238E27FC236}">
                <a16:creationId xmlns:a16="http://schemas.microsoft.com/office/drawing/2014/main" id="{A712A4D2-F906-5C60-7EE9-D869F0CCD8FF}"/>
              </a:ext>
            </a:extLst>
          </p:cNvPr>
          <p:cNvSpPr txBox="1"/>
          <p:nvPr/>
        </p:nvSpPr>
        <p:spPr>
          <a:xfrm flipH="1">
            <a:off x="1820710" y="353998"/>
            <a:ext cx="8833079" cy="923330"/>
          </a:xfrm>
          <a:prstGeom prst="rect">
            <a:avLst/>
          </a:prstGeom>
          <a:noFill/>
        </p:spPr>
        <p:txBody>
          <a:bodyPr wrap="square" rtlCol="0">
            <a:spAutoFit/>
          </a:bodyPr>
          <a:lstStyle/>
          <a:p>
            <a:r>
              <a:rPr lang="en-US" sz="5400" b="1" dirty="0">
                <a:effectLst>
                  <a:outerShdw blurRad="38100" dist="38100" dir="2700000" algn="tl">
                    <a:srgbClr val="000000">
                      <a:alpha val="43137"/>
                    </a:srgbClr>
                  </a:outerShdw>
                </a:effectLst>
                <a:latin typeface="+mj-lt"/>
              </a:rPr>
              <a:t>CODE OF QUIZ PROGRAM</a:t>
            </a:r>
            <a:endParaRPr lang="en-IN" sz="5400" b="1" dirty="0">
              <a:effectLst>
                <a:outerShdw blurRad="38100" dist="38100" dir="2700000" algn="tl">
                  <a:srgbClr val="000000">
                    <a:alpha val="43137"/>
                  </a:srgbClr>
                </a:outerShdw>
              </a:effectLst>
              <a:latin typeface="+mj-lt"/>
            </a:endParaRPr>
          </a:p>
        </p:txBody>
      </p:sp>
      <p:pic>
        <p:nvPicPr>
          <p:cNvPr id="7" name="Picture 6">
            <a:extLst>
              <a:ext uri="{FF2B5EF4-FFF2-40B4-BE49-F238E27FC236}">
                <a16:creationId xmlns:a16="http://schemas.microsoft.com/office/drawing/2014/main" id="{984EA82F-E18A-E6ED-7514-AC874C7D37E8}"/>
              </a:ext>
            </a:extLst>
          </p:cNvPr>
          <p:cNvPicPr>
            <a:picLocks noChangeAspect="1"/>
          </p:cNvPicPr>
          <p:nvPr/>
        </p:nvPicPr>
        <p:blipFill>
          <a:blip r:embed="rId2"/>
          <a:stretch>
            <a:fillRect/>
          </a:stretch>
        </p:blipFill>
        <p:spPr>
          <a:xfrm>
            <a:off x="6237250" y="1694985"/>
            <a:ext cx="5813502" cy="3925229"/>
          </a:xfrm>
          <a:prstGeom prst="rect">
            <a:avLst/>
          </a:prstGeom>
        </p:spPr>
      </p:pic>
      <p:pic>
        <p:nvPicPr>
          <p:cNvPr id="9" name="Picture 8">
            <a:extLst>
              <a:ext uri="{FF2B5EF4-FFF2-40B4-BE49-F238E27FC236}">
                <a16:creationId xmlns:a16="http://schemas.microsoft.com/office/drawing/2014/main" id="{B16FF931-FA60-4840-5D95-8A767A4C1E05}"/>
              </a:ext>
            </a:extLst>
          </p:cNvPr>
          <p:cNvPicPr>
            <a:picLocks noChangeAspect="1"/>
          </p:cNvPicPr>
          <p:nvPr/>
        </p:nvPicPr>
        <p:blipFill>
          <a:blip r:embed="rId3"/>
          <a:stretch>
            <a:fillRect/>
          </a:stretch>
        </p:blipFill>
        <p:spPr>
          <a:xfrm>
            <a:off x="141249" y="1694985"/>
            <a:ext cx="5954751" cy="3925230"/>
          </a:xfrm>
          <a:prstGeom prst="rect">
            <a:avLst/>
          </a:prstGeom>
        </p:spPr>
      </p:pic>
    </p:spTree>
    <p:extLst>
      <p:ext uri="{BB962C8B-B14F-4D97-AF65-F5344CB8AC3E}">
        <p14:creationId xmlns:p14="http://schemas.microsoft.com/office/powerpoint/2010/main" val="394032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222248" y="2093345"/>
            <a:ext cx="4873752" cy="3103124"/>
          </a:xfrm>
        </p:spPr>
        <p:txBody>
          <a:bodyPr/>
          <a:lstStyle/>
          <a:p>
            <a:r>
              <a:rPr lang="en-US" sz="4800" b="1" dirty="0">
                <a:effectLst>
                  <a:outerShdw blurRad="38100" dist="38100" dir="2700000" algn="tl">
                    <a:srgbClr val="000000">
                      <a:alpha val="43137"/>
                    </a:srgbClr>
                  </a:outerShdw>
                </a:effectLst>
              </a:rPr>
              <a:t>OUTPUT OF QUIZ PROGRAM CODE</a:t>
            </a:r>
          </a:p>
        </p:txBody>
      </p:sp>
      <p:pic>
        <p:nvPicPr>
          <p:cNvPr id="5" name="Picture Placeholder 4">
            <a:extLst>
              <a:ext uri="{FF2B5EF4-FFF2-40B4-BE49-F238E27FC236}">
                <a16:creationId xmlns:a16="http://schemas.microsoft.com/office/drawing/2014/main" id="{9B0EDC95-8A9B-0D24-F54E-58CD013B0347}"/>
              </a:ext>
            </a:extLst>
          </p:cNvPr>
          <p:cNvPicPr>
            <a:picLocks noGrp="1" noChangeAspect="1"/>
          </p:cNvPicPr>
          <p:nvPr>
            <p:ph type="pic" sz="quarter" idx="10"/>
          </p:nvPr>
        </p:nvPicPr>
        <p:blipFill rotWithShape="1">
          <a:blip r:embed="rId2"/>
          <a:srcRect l="1192" t="627" r="50000" b="3759"/>
          <a:stretch/>
        </p:blipFill>
        <p:spPr>
          <a:xfrm>
            <a:off x="6367347" y="791738"/>
            <a:ext cx="4712144" cy="4951140"/>
          </a:xfrm>
        </p:spPr>
      </p:pic>
    </p:spTree>
    <p:extLst>
      <p:ext uri="{BB962C8B-B14F-4D97-AF65-F5344CB8AC3E}">
        <p14:creationId xmlns:p14="http://schemas.microsoft.com/office/powerpoint/2010/main" val="239758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4B4204-B46D-DDA4-2ECE-88148B4DA241}"/>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3" name="Footer Placeholder 2">
            <a:extLst>
              <a:ext uri="{FF2B5EF4-FFF2-40B4-BE49-F238E27FC236}">
                <a16:creationId xmlns:a16="http://schemas.microsoft.com/office/drawing/2014/main" id="{DAB9E8FB-D6AF-40F0-2F1D-7CF20E49CA28}"/>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48961DEF-2C3C-4636-6249-AE0AF808E040}"/>
              </a:ext>
            </a:extLst>
          </p:cNvPr>
          <p:cNvSpPr>
            <a:spLocks noGrp="1"/>
          </p:cNvSpPr>
          <p:nvPr>
            <p:ph type="dt" sz="half" idx="10"/>
          </p:nvPr>
        </p:nvSpPr>
        <p:spPr/>
        <p:txBody>
          <a:bodyPr/>
          <a:lstStyle/>
          <a:p>
            <a:r>
              <a:rPr lang="en-US" noProof="0"/>
              <a:t>20XX</a:t>
            </a:r>
          </a:p>
        </p:txBody>
      </p:sp>
      <p:sp>
        <p:nvSpPr>
          <p:cNvPr id="5" name="TextBox 4">
            <a:extLst>
              <a:ext uri="{FF2B5EF4-FFF2-40B4-BE49-F238E27FC236}">
                <a16:creationId xmlns:a16="http://schemas.microsoft.com/office/drawing/2014/main" id="{884C875E-7D26-50A6-815C-17C64F8AEDF9}"/>
              </a:ext>
            </a:extLst>
          </p:cNvPr>
          <p:cNvSpPr txBox="1"/>
          <p:nvPr/>
        </p:nvSpPr>
        <p:spPr>
          <a:xfrm flipH="1">
            <a:off x="269302" y="210208"/>
            <a:ext cx="10190356" cy="1569660"/>
          </a:xfrm>
          <a:prstGeom prst="rect">
            <a:avLst/>
          </a:prstGeom>
          <a:noFill/>
        </p:spPr>
        <p:txBody>
          <a:bodyPr wrap="square" rtlCol="0">
            <a:spAutoFit/>
          </a:bodyPr>
          <a:lstStyle/>
          <a:p>
            <a:r>
              <a:rPr lang="en-US" sz="4800" dirty="0">
                <a:latin typeface="+mj-lt"/>
              </a:rPr>
              <a:t>REFERENCE </a:t>
            </a:r>
            <a:r>
              <a:rPr lang="en-US" sz="4400" dirty="0"/>
              <a:t>- YOUTUBE </a:t>
            </a:r>
          </a:p>
          <a:p>
            <a:r>
              <a:rPr lang="en-US" sz="4800" dirty="0">
                <a:latin typeface="+mj-lt"/>
              </a:rPr>
              <a:t>Video LINK - </a:t>
            </a:r>
            <a:r>
              <a:rPr lang="en-US" sz="4400" dirty="0"/>
              <a:t>https://youtu.be/yriw5Zh406s</a:t>
            </a:r>
            <a:endParaRPr lang="en-IN" sz="4400" dirty="0"/>
          </a:p>
        </p:txBody>
      </p:sp>
      <p:sp>
        <p:nvSpPr>
          <p:cNvPr id="8" name="TextBox 7">
            <a:extLst>
              <a:ext uri="{FF2B5EF4-FFF2-40B4-BE49-F238E27FC236}">
                <a16:creationId xmlns:a16="http://schemas.microsoft.com/office/drawing/2014/main" id="{76D8E46E-6F22-D4C1-0A72-02068E6AAD7D}"/>
              </a:ext>
            </a:extLst>
          </p:cNvPr>
          <p:cNvSpPr txBox="1"/>
          <p:nvPr/>
        </p:nvSpPr>
        <p:spPr>
          <a:xfrm>
            <a:off x="1021080" y="3367111"/>
            <a:ext cx="9097597" cy="1446550"/>
          </a:xfrm>
          <a:prstGeom prst="rect">
            <a:avLst/>
          </a:prstGeom>
          <a:noFill/>
        </p:spPr>
        <p:txBody>
          <a:bodyPr wrap="square" rtlCol="0">
            <a:spAutoFit/>
          </a:bodyPr>
          <a:lstStyle/>
          <a:p>
            <a:pPr algn="ctr"/>
            <a:r>
              <a:rPr lang="en-US" sz="8800" b="1" dirty="0">
                <a:effectLst>
                  <a:outerShdw blurRad="38100" dist="38100" dir="2700000" algn="tl">
                    <a:srgbClr val="000000">
                      <a:alpha val="43137"/>
                    </a:srgbClr>
                  </a:outerShdw>
                </a:effectLst>
              </a:rPr>
              <a:t>THANK TOU</a:t>
            </a:r>
            <a:endParaRPr lang="en-IN" sz="8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67702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{9BC5D65D-81C2-410D-AC5C-8AFD00F74048}tf11429527_win32</Template>
  <TotalTime>235</TotalTime>
  <Words>311</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Karla</vt:lpstr>
      <vt:lpstr>Univers Condensed Light</vt:lpstr>
      <vt:lpstr>Office Theme</vt:lpstr>
      <vt:lpstr>QUIZ PROGRAM</vt:lpstr>
      <vt:lpstr>Introduction </vt:lpstr>
      <vt:lpstr>PowerPoint Presentation</vt:lpstr>
      <vt:lpstr>PowerPoint Presentation</vt:lpstr>
      <vt:lpstr>PowerPoint Presentation</vt:lpstr>
      <vt:lpstr>OUTPUT OF QUIZ PROGRAM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PROGRAM</dc:title>
  <dc:creator>sumit mishra</dc:creator>
  <cp:lastModifiedBy>sumit mishra</cp:lastModifiedBy>
  <cp:revision>3</cp:revision>
  <dcterms:created xsi:type="dcterms:W3CDTF">2022-10-10T19:03:45Z</dcterms:created>
  <dcterms:modified xsi:type="dcterms:W3CDTF">2022-10-12T04:35:28Z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