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9905-7B8B-40B1-86BF-B48871DA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8B6C7-EE04-4726-800E-613E5E6F2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7264-63DF-4E7C-93AA-8A2B9DDE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81F1-C247-4FE1-910E-0E8F0801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B4C3-D822-48F2-91DA-0D5001A9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C9B9-D88A-4858-95D2-A0A1B32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5393D-A2D7-4343-B04C-B7819A373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66C9-5127-4F94-A3FA-71B5B1C2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E95E-3BDB-4707-8A62-055F4B92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F28B-6709-45DF-83AE-579E6090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5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3FB2E-1992-45A0-A78F-789243CD0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BA888-3C17-4585-BCAC-14E4E1394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F4C4-A817-4637-893E-F15F3F91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474D-E1B8-4EB5-AE2D-748A4D50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D7FE-5580-484A-9136-F78F3BE5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B079-F911-435F-9C2F-43EEE613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AB9C-FA96-421F-93C7-655A7F88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D3A19-DD10-4562-8569-859E318B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B631-6AF0-49BE-89D2-67125A3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5E9D-7241-4E4C-B7FA-35B8F854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3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EA86-3CF6-424B-8C58-04CE242A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0575-BC66-4552-BA48-F884FEA4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BC36B-537B-4390-BA6E-1CB1AB50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DE3C-8B82-4AD8-BE25-9F433722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A20F-B2D8-4A22-8C43-183633C3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454A-9727-4CA1-ADB3-6095B985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B92E-6B34-41C4-844F-591C2D297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2563F-671D-4BC3-AA66-02986067F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DC69D-9ADF-437A-8115-B5B90FFC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EA7BD-E365-4944-A110-488080BC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FD674-9F29-4DC8-B675-DF672BF6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2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864D-2C54-4B09-9443-8D0BE270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E956-9F21-4837-807C-F6BD0D894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3B8C6-835C-41EC-9C9B-D7EC21B5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0126E-EAA2-4448-9B35-730AAE13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DC52D-8F51-4BAC-9105-0452C5BB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C4010-A9F9-41C4-B64D-2167920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3D35-CBA5-47CD-8B8B-3DBCE280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2E482-1F42-4610-B9EE-6F883CC0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FF7D-9E98-4B61-BC4E-70A9FA61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FEC3D-32BC-4B5D-A7BE-D24CECFE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461D1-3D73-4E40-A5AE-25AF6316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F754-F22D-4956-ABCC-302D3CC8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89AB2-04DC-4510-976B-F04AA505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576CE-A529-4151-BD7F-47A1FACC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DA140-C4A1-4F9B-B36E-A48EA545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E633-1355-40BB-8F18-B9D98BF3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A9DA-A168-40A2-9BFD-63D799D42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8FE27-AA36-4043-90AF-A4728E77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0AC52-EC89-4414-9793-DBAEE4E8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D55FC-0527-411A-B129-114BBA9A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B92A-5BF6-41A1-BB6D-E01F9AF5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E407-842A-4CCA-A609-9C07EA13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B4370-5A27-4AF0-AF48-FAC0ACA29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7AD0-AE89-4ACD-933E-6AD46BF6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5AB8-4533-47FA-A043-F7CE765B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67581-A513-463E-938E-0872D154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DC810-B561-49C7-B3FE-020CD43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98003-EF7F-478E-8B1A-C198B2E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A304-0B53-4FF1-9AC7-83C33CEE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EE84-11DF-4A8A-8D10-0EBC055B3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7771-31A6-4841-9C82-6FBA828DBD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CAAC-D7BC-44AA-AE3E-EF854DAA0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3378-6790-43F5-B11E-6F170252B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5A119-1916-4C7A-BD3F-4E5AC0C4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3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D3D2BF4-440E-4DFA-8E08-B2DDDB8102EE}"/>
              </a:ext>
            </a:extLst>
          </p:cNvPr>
          <p:cNvSpPr/>
          <p:nvPr/>
        </p:nvSpPr>
        <p:spPr>
          <a:xfrm>
            <a:off x="1608338" y="915880"/>
            <a:ext cx="1864311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A15F0C6-45E2-4605-BB3B-73F625A25FAB}"/>
              </a:ext>
            </a:extLst>
          </p:cNvPr>
          <p:cNvSpPr/>
          <p:nvPr/>
        </p:nvSpPr>
        <p:spPr>
          <a:xfrm>
            <a:off x="1608338" y="4940424"/>
            <a:ext cx="1864311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A186430-480B-4B33-84BB-41405EF7EC37}"/>
              </a:ext>
            </a:extLst>
          </p:cNvPr>
          <p:cNvSpPr/>
          <p:nvPr/>
        </p:nvSpPr>
        <p:spPr>
          <a:xfrm>
            <a:off x="9065579" y="4629705"/>
            <a:ext cx="1864311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300EF14-49EC-48E5-99CA-92F59EE6680F}"/>
              </a:ext>
            </a:extLst>
          </p:cNvPr>
          <p:cNvSpPr/>
          <p:nvPr/>
        </p:nvSpPr>
        <p:spPr>
          <a:xfrm>
            <a:off x="9065579" y="915880"/>
            <a:ext cx="1864311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Photographer 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B9D8BC3-46B5-4831-9DB2-EE6EB229D74E}"/>
              </a:ext>
            </a:extLst>
          </p:cNvPr>
          <p:cNvSpPr/>
          <p:nvPr/>
        </p:nvSpPr>
        <p:spPr>
          <a:xfrm>
            <a:off x="1618699" y="3048000"/>
            <a:ext cx="1864311" cy="5681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Belongs to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8DE31BCE-63E3-4126-AFA3-CBDE9E866313}"/>
              </a:ext>
            </a:extLst>
          </p:cNvPr>
          <p:cNvSpPr/>
          <p:nvPr/>
        </p:nvSpPr>
        <p:spPr>
          <a:xfrm>
            <a:off x="5373951" y="3029503"/>
            <a:ext cx="1864311" cy="5681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Charges for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753E842-B527-426D-A62F-9E185AA9815E}"/>
              </a:ext>
            </a:extLst>
          </p:cNvPr>
          <p:cNvSpPr/>
          <p:nvPr/>
        </p:nvSpPr>
        <p:spPr>
          <a:xfrm>
            <a:off x="5320684" y="1035728"/>
            <a:ext cx="1864311" cy="5681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Taken by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3B5FD279-5CE8-4233-85E0-09ED8D229A45}"/>
              </a:ext>
            </a:extLst>
          </p:cNvPr>
          <p:cNvSpPr/>
          <p:nvPr/>
        </p:nvSpPr>
        <p:spPr>
          <a:xfrm>
            <a:off x="9065579" y="3021367"/>
            <a:ext cx="1864311" cy="5681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Heirs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F40D0-C874-425D-9431-93DE823E0687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472649" y="1319814"/>
            <a:ext cx="1848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C48869-2F73-460C-9A6F-892861475AF0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7184995" y="1319814"/>
            <a:ext cx="188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BB49DF-03F1-4C79-9890-1078DEDF381A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9997735" y="1723748"/>
            <a:ext cx="0" cy="1297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DD31D-9F91-4D16-BA16-1F23E7A906BC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9997735" y="3589538"/>
            <a:ext cx="0" cy="104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678876-60C0-4F27-B0BE-7A16B56F97B4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7238262" y="1319814"/>
            <a:ext cx="1827317" cy="199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C38E8-17F1-42DB-BEAE-7348D1BD8977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3472649" y="3313589"/>
            <a:ext cx="1901302" cy="203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21B9F4-022F-45B8-8727-3534311F4951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2540494" y="1723748"/>
            <a:ext cx="10361" cy="132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D43ABB-DB12-4421-8892-A8FB55DC6021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flipH="1">
            <a:off x="2540494" y="3616171"/>
            <a:ext cx="10361" cy="132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C56AED6-25C3-4A3F-8C64-2E8FE5E089CC}"/>
              </a:ext>
            </a:extLst>
          </p:cNvPr>
          <p:cNvSpPr/>
          <p:nvPr/>
        </p:nvSpPr>
        <p:spPr>
          <a:xfrm>
            <a:off x="612559" y="328474"/>
            <a:ext cx="995779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Pic_id</a:t>
            </a:r>
            <a:endParaRPr lang="en-IN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3B1FFE-AB92-4642-84CB-528AC954084E}"/>
              </a:ext>
            </a:extLst>
          </p:cNvPr>
          <p:cNvSpPr/>
          <p:nvPr/>
        </p:nvSpPr>
        <p:spPr>
          <a:xfrm>
            <a:off x="1873192" y="347709"/>
            <a:ext cx="1198482" cy="310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Location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DCAAC9-D7BA-456E-AAB1-D4B2765B90D7}"/>
              </a:ext>
            </a:extLst>
          </p:cNvPr>
          <p:cNvSpPr/>
          <p:nvPr/>
        </p:nvSpPr>
        <p:spPr>
          <a:xfrm>
            <a:off x="11026066" y="1142259"/>
            <a:ext cx="1096393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P_name</a:t>
            </a:r>
            <a:r>
              <a:rPr lang="en-IN" sz="1400" dirty="0"/>
              <a:t>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61E6D8C-33E7-448B-96C3-693BBEB14F7D}"/>
              </a:ext>
            </a:extLst>
          </p:cNvPr>
          <p:cNvSpPr/>
          <p:nvPr/>
        </p:nvSpPr>
        <p:spPr>
          <a:xfrm>
            <a:off x="5752729" y="3796311"/>
            <a:ext cx="995779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Price 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A5D05F-D322-4E74-8E89-C46E5185EC70}"/>
              </a:ext>
            </a:extLst>
          </p:cNvPr>
          <p:cNvSpPr/>
          <p:nvPr/>
        </p:nvSpPr>
        <p:spPr>
          <a:xfrm>
            <a:off x="10262588" y="480874"/>
            <a:ext cx="1492188" cy="2485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Rating_derived</a:t>
            </a:r>
            <a:endParaRPr lang="en-IN" sz="11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B33200F-8BA5-4102-8BB1-FE39A26C65F2}"/>
              </a:ext>
            </a:extLst>
          </p:cNvPr>
          <p:cNvSpPr/>
          <p:nvPr/>
        </p:nvSpPr>
        <p:spPr>
          <a:xfrm>
            <a:off x="5014403" y="336242"/>
            <a:ext cx="995779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Rating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9F832E-AED8-43FD-ACF3-8E394A7FE1A2}"/>
              </a:ext>
            </a:extLst>
          </p:cNvPr>
          <p:cNvSpPr/>
          <p:nvPr/>
        </p:nvSpPr>
        <p:spPr>
          <a:xfrm>
            <a:off x="276687" y="5363223"/>
            <a:ext cx="995779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Cat_id</a:t>
            </a:r>
            <a:endParaRPr lang="en-IN" sz="14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E5DCDA-C0B0-46EF-B095-2A6C48FA99F6}"/>
              </a:ext>
            </a:extLst>
          </p:cNvPr>
          <p:cNvSpPr/>
          <p:nvPr/>
        </p:nvSpPr>
        <p:spPr>
          <a:xfrm>
            <a:off x="9001955" y="383220"/>
            <a:ext cx="995779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P_id</a:t>
            </a:r>
            <a:endParaRPr lang="en-IN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E616DF-1DE5-4E31-8109-5BDFED674576}"/>
              </a:ext>
            </a:extLst>
          </p:cNvPr>
          <p:cNvSpPr/>
          <p:nvPr/>
        </p:nvSpPr>
        <p:spPr>
          <a:xfrm>
            <a:off x="9748790" y="5669872"/>
            <a:ext cx="995779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Cus_id</a:t>
            </a:r>
            <a:endParaRPr lang="en-IN" sz="1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E74A60-B590-4E08-BEB8-033475B01466}"/>
              </a:ext>
            </a:extLst>
          </p:cNvPr>
          <p:cNvCxnSpPr>
            <a:cxnSpLocks/>
            <a:stCxn id="51" idx="4"/>
            <a:endCxn id="14" idx="0"/>
          </p:cNvCxnSpPr>
          <p:nvPr/>
        </p:nvCxnSpPr>
        <p:spPr>
          <a:xfrm>
            <a:off x="9499845" y="738327"/>
            <a:ext cx="497890" cy="17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8E12A0-6128-498F-91BD-633712F7FBD8}"/>
              </a:ext>
            </a:extLst>
          </p:cNvPr>
          <p:cNvCxnSpPr>
            <a:cxnSpLocks/>
            <a:stCxn id="45" idx="4"/>
            <a:endCxn id="10" idx="0"/>
          </p:cNvCxnSpPr>
          <p:nvPr/>
        </p:nvCxnSpPr>
        <p:spPr>
          <a:xfrm>
            <a:off x="2472433" y="658427"/>
            <a:ext cx="68061" cy="25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F2AF08-AC86-4252-A695-06DDB659E3CB}"/>
              </a:ext>
            </a:extLst>
          </p:cNvPr>
          <p:cNvCxnSpPr>
            <a:cxnSpLocks/>
            <a:stCxn id="44" idx="4"/>
            <a:endCxn id="10" idx="1"/>
          </p:cNvCxnSpPr>
          <p:nvPr/>
        </p:nvCxnSpPr>
        <p:spPr>
          <a:xfrm>
            <a:off x="1110449" y="683581"/>
            <a:ext cx="497889" cy="63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64270A-CA9B-42C1-B416-1C5C756D7133}"/>
              </a:ext>
            </a:extLst>
          </p:cNvPr>
          <p:cNvCxnSpPr>
            <a:cxnSpLocks/>
            <a:stCxn id="50" idx="6"/>
            <a:endCxn id="11" idx="1"/>
          </p:cNvCxnSpPr>
          <p:nvPr/>
        </p:nvCxnSpPr>
        <p:spPr>
          <a:xfrm flipV="1">
            <a:off x="1272466" y="5344358"/>
            <a:ext cx="335872" cy="19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661776-6917-4D59-BDB1-DB93D9DBAF47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>
            <a:off x="9997735" y="5437573"/>
            <a:ext cx="248945" cy="23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B471A5-B493-499F-BAF4-D43ADE7DAFEC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flipV="1">
            <a:off x="6250619" y="3597674"/>
            <a:ext cx="55488" cy="19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1089AE-0E40-42EE-A738-C4FB933D4A26}"/>
              </a:ext>
            </a:extLst>
          </p:cNvPr>
          <p:cNvCxnSpPr>
            <a:cxnSpLocks/>
            <a:stCxn id="14" idx="3"/>
            <a:endCxn id="46" idx="2"/>
          </p:cNvCxnSpPr>
          <p:nvPr/>
        </p:nvCxnSpPr>
        <p:spPr>
          <a:xfrm flipV="1">
            <a:off x="10929890" y="1319813"/>
            <a:ext cx="96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12ACA6-875A-4D67-B76E-D2BECF91776F}"/>
              </a:ext>
            </a:extLst>
          </p:cNvPr>
          <p:cNvCxnSpPr>
            <a:cxnSpLocks/>
            <a:stCxn id="49" idx="4"/>
            <a:endCxn id="17" idx="0"/>
          </p:cNvCxnSpPr>
          <p:nvPr/>
        </p:nvCxnSpPr>
        <p:spPr>
          <a:xfrm>
            <a:off x="5512293" y="691349"/>
            <a:ext cx="740547" cy="34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062C23-9B69-4D63-94B5-BBEDB6779744}"/>
              </a:ext>
            </a:extLst>
          </p:cNvPr>
          <p:cNvCxnSpPr>
            <a:cxnSpLocks/>
            <a:stCxn id="48" idx="4"/>
            <a:endCxn id="14" idx="0"/>
          </p:cNvCxnSpPr>
          <p:nvPr/>
        </p:nvCxnSpPr>
        <p:spPr>
          <a:xfrm flipH="1">
            <a:off x="9997735" y="729449"/>
            <a:ext cx="1010947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7DAE3F7-E650-473C-8BC8-0BC673701907}"/>
              </a:ext>
            </a:extLst>
          </p:cNvPr>
          <p:cNvSpPr/>
          <p:nvPr/>
        </p:nvSpPr>
        <p:spPr>
          <a:xfrm>
            <a:off x="615209" y="1996585"/>
            <a:ext cx="990481" cy="50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Time stamp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11BD76-D9C2-4D06-97D2-BC4AF6C87BCE}"/>
              </a:ext>
            </a:extLst>
          </p:cNvPr>
          <p:cNvCxnSpPr>
            <a:cxnSpLocks/>
            <a:stCxn id="86" idx="0"/>
            <a:endCxn id="10" idx="1"/>
          </p:cNvCxnSpPr>
          <p:nvPr/>
        </p:nvCxnSpPr>
        <p:spPr>
          <a:xfrm flipV="1">
            <a:off x="1110450" y="1319814"/>
            <a:ext cx="497888" cy="67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A63F9CC-731A-4DDC-A14C-C58D689C2D87}"/>
              </a:ext>
            </a:extLst>
          </p:cNvPr>
          <p:cNvSpPr/>
          <p:nvPr/>
        </p:nvSpPr>
        <p:spPr>
          <a:xfrm>
            <a:off x="8391984" y="5718330"/>
            <a:ext cx="995779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Name 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3E5C8-4D54-409C-BBFC-146258ED504B}"/>
              </a:ext>
            </a:extLst>
          </p:cNvPr>
          <p:cNvSpPr/>
          <p:nvPr/>
        </p:nvSpPr>
        <p:spPr>
          <a:xfrm>
            <a:off x="7894095" y="393575"/>
            <a:ext cx="995779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Name 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E739A86-AEC7-42F8-A4AC-E5B864C98B61}"/>
              </a:ext>
            </a:extLst>
          </p:cNvPr>
          <p:cNvSpPr/>
          <p:nvPr/>
        </p:nvSpPr>
        <p:spPr>
          <a:xfrm>
            <a:off x="3147876" y="5999455"/>
            <a:ext cx="995779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Discription</a:t>
            </a:r>
            <a:r>
              <a:rPr lang="en-IN" sz="1400" dirty="0"/>
              <a:t> 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48D2744-DD58-4712-9056-F6C900D282EA}"/>
              </a:ext>
            </a:extLst>
          </p:cNvPr>
          <p:cNvSpPr/>
          <p:nvPr/>
        </p:nvSpPr>
        <p:spPr>
          <a:xfrm>
            <a:off x="10487489" y="3509639"/>
            <a:ext cx="1198482" cy="310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Location 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03699B-EB86-40FE-A67D-4701EB386037}"/>
              </a:ext>
            </a:extLst>
          </p:cNvPr>
          <p:cNvSpPr/>
          <p:nvPr/>
        </p:nvSpPr>
        <p:spPr>
          <a:xfrm>
            <a:off x="10330649" y="2617433"/>
            <a:ext cx="1198482" cy="310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Date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6A54B4D-A831-4C05-81F7-B5501E947C64}"/>
              </a:ext>
            </a:extLst>
          </p:cNvPr>
          <p:cNvSpPr/>
          <p:nvPr/>
        </p:nvSpPr>
        <p:spPr>
          <a:xfrm>
            <a:off x="8354630" y="2710648"/>
            <a:ext cx="1198482" cy="310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Time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E3074B1-2F04-426F-AF4B-C78FBC7D9F25}"/>
              </a:ext>
            </a:extLst>
          </p:cNvPr>
          <p:cNvCxnSpPr>
            <a:cxnSpLocks/>
            <a:stCxn id="18" idx="3"/>
            <a:endCxn id="95" idx="4"/>
          </p:cNvCxnSpPr>
          <p:nvPr/>
        </p:nvCxnSpPr>
        <p:spPr>
          <a:xfrm flipV="1">
            <a:off x="10929890" y="2928151"/>
            <a:ext cx="0" cy="37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4E89EF-8BE4-46EC-B511-5C3726563931}"/>
              </a:ext>
            </a:extLst>
          </p:cNvPr>
          <p:cNvCxnSpPr>
            <a:cxnSpLocks/>
            <a:stCxn id="96" idx="4"/>
            <a:endCxn id="18" idx="1"/>
          </p:cNvCxnSpPr>
          <p:nvPr/>
        </p:nvCxnSpPr>
        <p:spPr>
          <a:xfrm>
            <a:off x="8953871" y="3021366"/>
            <a:ext cx="111708" cy="28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15DC93A-545A-46AC-BBA2-19251874A387}"/>
              </a:ext>
            </a:extLst>
          </p:cNvPr>
          <p:cNvCxnSpPr>
            <a:stCxn id="94" idx="0"/>
            <a:endCxn id="18" idx="3"/>
          </p:cNvCxnSpPr>
          <p:nvPr/>
        </p:nvCxnSpPr>
        <p:spPr>
          <a:xfrm flipH="1" flipV="1">
            <a:off x="10929890" y="3305453"/>
            <a:ext cx="156840" cy="20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0B52918-BC6E-4070-A34E-AD3D864E19AE}"/>
              </a:ext>
            </a:extLst>
          </p:cNvPr>
          <p:cNvCxnSpPr>
            <a:cxnSpLocks/>
            <a:stCxn id="91" idx="0"/>
            <a:endCxn id="13" idx="2"/>
          </p:cNvCxnSpPr>
          <p:nvPr/>
        </p:nvCxnSpPr>
        <p:spPr>
          <a:xfrm flipV="1">
            <a:off x="8889874" y="5437573"/>
            <a:ext cx="1107861" cy="28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5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Saurabh</dc:creator>
  <cp:lastModifiedBy>Sumit Saurabh</cp:lastModifiedBy>
  <cp:revision>4</cp:revision>
  <dcterms:created xsi:type="dcterms:W3CDTF">2019-09-28T11:44:24Z</dcterms:created>
  <dcterms:modified xsi:type="dcterms:W3CDTF">2019-09-28T17:43:03Z</dcterms:modified>
</cp:coreProperties>
</file>