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Diamond Operator Enhancement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(With Anonymous Inner class)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4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Diamond Operator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06" y="2556931"/>
            <a:ext cx="10981345" cy="3561857"/>
          </a:xfrm>
        </p:spPr>
        <p:txBody>
          <a:bodyPr>
            <a:normAutofit/>
          </a:bodyPr>
          <a:lstStyle/>
          <a:p>
            <a:r>
              <a:rPr lang="en-US" sz="2800" b="1" dirty="0"/>
              <a:t>As you all know diamond operators(“&lt;&gt;”) in Java is used to instantiate generic classes </a:t>
            </a:r>
            <a:r>
              <a:rPr lang="en-US" sz="2800" b="1" dirty="0" smtClean="0"/>
              <a:t>and </a:t>
            </a:r>
            <a:r>
              <a:rPr lang="en-US" sz="2800" b="1" dirty="0"/>
              <a:t>it was introduce in Java 7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r>
              <a:rPr lang="en-US" sz="2800" b="1" dirty="0"/>
              <a:t>Diamond operator was introduced in java 7 to make code more readable but it could not be used with Anonymous inner classes.</a:t>
            </a:r>
          </a:p>
          <a:p>
            <a:r>
              <a:rPr lang="en-US" sz="2800" b="1" dirty="0"/>
              <a:t>In java 9, it can be used with </a:t>
            </a:r>
            <a:r>
              <a:rPr lang="en-US" sz="2800" b="1" dirty="0" err="1"/>
              <a:t>annonymous</a:t>
            </a:r>
            <a:r>
              <a:rPr lang="en-US" sz="2800" b="1" dirty="0"/>
              <a:t> class as well to simplify code and improves readability. Consider the following code prior to Java 9.</a:t>
            </a:r>
          </a:p>
        </p:txBody>
      </p:sp>
    </p:spTree>
    <p:extLst>
      <p:ext uri="{BB962C8B-B14F-4D97-AF65-F5344CB8AC3E}">
        <p14:creationId xmlns:p14="http://schemas.microsoft.com/office/powerpoint/2010/main" val="154813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Continue..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main objective of Diamond Operator is to instantiate generic classes very easily.  </a:t>
            </a:r>
          </a:p>
          <a:p>
            <a:r>
              <a:rPr lang="en-US" sz="2800" b="1" dirty="0"/>
              <a:t>Prior to Java 7, Programmer compulsory should explicitly include the Type of generic class in the Type Parameter of the constructor.   </a:t>
            </a:r>
          </a:p>
          <a:p>
            <a:r>
              <a:rPr lang="en-US" sz="2800" b="1" dirty="0" err="1">
                <a:solidFill>
                  <a:srgbClr val="C00000"/>
                </a:solidFill>
              </a:rPr>
              <a:t>ArrayList</a:t>
            </a:r>
            <a:r>
              <a:rPr lang="en-US" sz="2800" b="1" dirty="0">
                <a:solidFill>
                  <a:srgbClr val="C00000"/>
                </a:solidFill>
              </a:rPr>
              <a:t>&lt;String&gt; l = new </a:t>
            </a:r>
            <a:r>
              <a:rPr lang="en-US" sz="2800" b="1" dirty="0" err="1">
                <a:solidFill>
                  <a:srgbClr val="C00000"/>
                </a:solidFill>
              </a:rPr>
              <a:t>ArrayList</a:t>
            </a:r>
            <a:r>
              <a:rPr lang="en-US" sz="2800" b="1" dirty="0">
                <a:solidFill>
                  <a:srgbClr val="C00000"/>
                </a:solidFill>
              </a:rPr>
              <a:t>&lt;String&gt;();</a:t>
            </a:r>
          </a:p>
        </p:txBody>
      </p:sp>
    </p:spTree>
    <p:extLst>
      <p:ext uri="{BB962C8B-B14F-4D97-AF65-F5344CB8AC3E}">
        <p14:creationId xmlns:p14="http://schemas.microsoft.com/office/powerpoint/2010/main" val="40102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Continue..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43" y="2350093"/>
            <a:ext cx="10878796" cy="3760150"/>
          </a:xfrm>
        </p:spPr>
        <p:txBody>
          <a:bodyPr>
            <a:noAutofit/>
          </a:bodyPr>
          <a:lstStyle/>
          <a:p>
            <a:r>
              <a:rPr lang="en-US" sz="2800" b="1" dirty="0"/>
              <a:t>In JAVA 9,</a:t>
            </a:r>
          </a:p>
          <a:p>
            <a:r>
              <a:rPr lang="en-US" sz="2800" b="1" dirty="0" err="1">
                <a:solidFill>
                  <a:srgbClr val="C00000"/>
                </a:solidFill>
              </a:rPr>
              <a:t>ArrayList</a:t>
            </a:r>
            <a:r>
              <a:rPr lang="en-US" sz="2800" b="1" dirty="0">
                <a:solidFill>
                  <a:srgbClr val="C00000"/>
                </a:solidFill>
              </a:rPr>
              <a:t>&lt;String&gt; l = new </a:t>
            </a:r>
            <a:r>
              <a:rPr lang="en-US" sz="2800" b="1" dirty="0" err="1">
                <a:solidFill>
                  <a:srgbClr val="C00000"/>
                </a:solidFill>
              </a:rPr>
              <a:t>ArrayList</a:t>
            </a:r>
            <a:r>
              <a:rPr lang="en-US" sz="2800" b="1" dirty="0">
                <a:solidFill>
                  <a:srgbClr val="C00000"/>
                </a:solidFill>
              </a:rPr>
              <a:t>&lt;&gt;();  </a:t>
            </a:r>
          </a:p>
          <a:p>
            <a:r>
              <a:rPr lang="en-US" sz="2800" b="1" dirty="0"/>
              <a:t>Hence the main advantage of Diamond Operator is we are not required to </a:t>
            </a:r>
            <a:r>
              <a:rPr lang="en-US" sz="2800" b="1" dirty="0" err="1"/>
              <a:t>speicfy</a:t>
            </a:r>
            <a:r>
              <a:rPr lang="en-US" sz="2800" b="1" dirty="0"/>
              <a:t> the type parameter in the constructor explicitly,</a:t>
            </a:r>
          </a:p>
          <a:p>
            <a:r>
              <a:rPr lang="en-US" sz="2800" b="1" dirty="0"/>
              <a:t>length of the code will be reduced and readability will be improved. </a:t>
            </a:r>
          </a:p>
        </p:txBody>
      </p:sp>
    </p:spTree>
    <p:extLst>
      <p:ext uri="{BB962C8B-B14F-4D97-AF65-F5344CB8AC3E}">
        <p14:creationId xmlns:p14="http://schemas.microsoft.com/office/powerpoint/2010/main" val="315646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EXAMPLE 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18" y="2556932"/>
            <a:ext cx="10887342" cy="331893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List&lt;Map&lt;</a:t>
            </a:r>
            <a:r>
              <a:rPr lang="en-US" b="1" dirty="0" err="1">
                <a:solidFill>
                  <a:srgbClr val="C00000"/>
                </a:solidFill>
              </a:rPr>
              <a:t>String,Integer</a:t>
            </a:r>
            <a:r>
              <a:rPr lang="en-US" b="1" dirty="0">
                <a:solidFill>
                  <a:srgbClr val="C00000"/>
                </a:solidFill>
              </a:rPr>
              <a:t>&gt;&gt; l = new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&lt;Map&lt;</a:t>
            </a:r>
            <a:r>
              <a:rPr lang="en-US" b="1" dirty="0" err="1">
                <a:solidFill>
                  <a:srgbClr val="C00000"/>
                </a:solidFill>
              </a:rPr>
              <a:t>String,Integer</a:t>
            </a:r>
            <a:r>
              <a:rPr lang="en-US" b="1" dirty="0">
                <a:solidFill>
                  <a:srgbClr val="C00000"/>
                </a:solidFill>
              </a:rPr>
              <a:t>&gt;&gt;(); </a:t>
            </a:r>
            <a:r>
              <a:rPr lang="en-US" b="1" dirty="0"/>
              <a:t> </a:t>
            </a:r>
          </a:p>
          <a:p>
            <a:r>
              <a:rPr lang="en-US" sz="2800" b="1" dirty="0" smtClean="0"/>
              <a:t>And can </a:t>
            </a:r>
            <a:r>
              <a:rPr lang="en-US" sz="2800" b="1" dirty="0"/>
              <a:t>be </a:t>
            </a:r>
            <a:r>
              <a:rPr lang="en-US" sz="2800" b="1" dirty="0" err="1"/>
              <a:t>writtern</a:t>
            </a:r>
            <a:r>
              <a:rPr lang="en-US" sz="2800" b="1" dirty="0"/>
              <a:t> with Diamond operator as follows  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List&lt;Map&lt;</a:t>
            </a:r>
            <a:r>
              <a:rPr lang="en-US" b="1" dirty="0" err="1" smtClean="0">
                <a:solidFill>
                  <a:srgbClr val="C00000"/>
                </a:solidFill>
              </a:rPr>
              <a:t>String,Integer</a:t>
            </a:r>
            <a:r>
              <a:rPr lang="en-US" b="1" dirty="0">
                <a:solidFill>
                  <a:srgbClr val="C00000"/>
                </a:solidFill>
              </a:rPr>
              <a:t>&gt;&gt; l = new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&lt;&gt;();  </a:t>
            </a:r>
            <a:r>
              <a:rPr lang="en-US" b="1" dirty="0"/>
              <a:t>						   </a:t>
            </a:r>
          </a:p>
          <a:p>
            <a:r>
              <a:rPr lang="en-US" sz="2800" b="1" dirty="0"/>
              <a:t>But until Java 8 version we cannot apply diamond operator for Anonymous Generic classes. But in Java 9, we can use.</a:t>
            </a:r>
          </a:p>
        </p:txBody>
      </p:sp>
    </p:spTree>
    <p:extLst>
      <p:ext uri="{BB962C8B-B14F-4D97-AF65-F5344CB8AC3E}">
        <p14:creationId xmlns:p14="http://schemas.microsoft.com/office/powerpoint/2010/main" val="33908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NOTE 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72" y="2427006"/>
            <a:ext cx="10895888" cy="34488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/>
              <a:t>purpose of diamond operator is to avoid redundant code by leaving the generic type in the right side of the expression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/>
              <a:t>Java 9 improved the use of diamond operator and allows us to use the diamond operator with anonymous inner classes.</a:t>
            </a:r>
          </a:p>
          <a:p>
            <a:r>
              <a:rPr lang="en-US" sz="2800" b="1" dirty="0"/>
              <a:t> Lets </a:t>
            </a:r>
            <a:r>
              <a:rPr lang="en-US" sz="2800" b="1" dirty="0" smtClean="0"/>
              <a:t>us see the  example code in Eclipse.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0975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262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Diamond Operator Enhancement</vt:lpstr>
      <vt:lpstr>Diamond Operator </vt:lpstr>
      <vt:lpstr>Continue..</vt:lpstr>
      <vt:lpstr>Continue..</vt:lpstr>
      <vt:lpstr>EXAMPLE :</vt:lpstr>
      <vt:lpstr>NOTE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Operator Enhancement</dc:title>
  <dc:creator>Sumit Pal Singh</dc:creator>
  <cp:lastModifiedBy>Sumit Pal Singh</cp:lastModifiedBy>
  <cp:revision>6</cp:revision>
  <dcterms:created xsi:type="dcterms:W3CDTF">2018-08-22T02:00:36Z</dcterms:created>
  <dcterms:modified xsi:type="dcterms:W3CDTF">2018-08-22T02:11:46Z</dcterms:modified>
</cp:coreProperties>
</file>