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8/22/2018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8/22/2018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@</a:t>
            </a:r>
            <a:r>
              <a:rPr lang="en-US" b="1" dirty="0" err="1" smtClean="0">
                <a:solidFill>
                  <a:srgbClr val="FF0000"/>
                </a:solidFill>
              </a:rPr>
              <a:t>SafeVarargs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( JAVA 9 NEW FEATURE )</a:t>
            </a:r>
            <a:endParaRPr 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109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rgbClr val="C00000"/>
                </a:solidFill>
              </a:rPr>
              <a:t>What is </a:t>
            </a:r>
            <a:r>
              <a:rPr lang="en-US" b="1" dirty="0" err="1">
                <a:solidFill>
                  <a:srgbClr val="C00000"/>
                </a:solidFill>
              </a:rPr>
              <a:t>var-arg</a:t>
            </a:r>
            <a:r>
              <a:rPr lang="en-US" b="1" dirty="0">
                <a:solidFill>
                  <a:srgbClr val="C00000"/>
                </a:solidFill>
              </a:rPr>
              <a:t> method?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384277"/>
            <a:ext cx="9601196" cy="3491591"/>
          </a:xfrm>
        </p:spPr>
        <p:txBody>
          <a:bodyPr>
            <a:noAutofit/>
          </a:bodyPr>
          <a:lstStyle/>
          <a:p>
            <a:r>
              <a:rPr lang="en-US" sz="2800" b="1" dirty="0"/>
              <a:t>Before 1.5 version, we can't declared a method with variable number of arguments. If there is a change in no of arguments compulsory we have to define a new method.</a:t>
            </a:r>
          </a:p>
          <a:p>
            <a:r>
              <a:rPr lang="en-US" sz="2800" b="1" dirty="0"/>
              <a:t>This approach increases length of the code and reduces readability.  </a:t>
            </a:r>
          </a:p>
          <a:p>
            <a:r>
              <a:rPr lang="en-US" sz="2800" b="1" dirty="0"/>
              <a:t>But from 1.5 version onwards, we can declare a method with variable number of arguments, such type of methods are called </a:t>
            </a:r>
            <a:r>
              <a:rPr lang="en-US" sz="2800" b="1" dirty="0" err="1"/>
              <a:t>var-arg</a:t>
            </a:r>
            <a:r>
              <a:rPr lang="en-US" sz="2800" b="1" dirty="0"/>
              <a:t> methods. </a:t>
            </a:r>
          </a:p>
        </p:txBody>
      </p:sp>
    </p:spTree>
    <p:extLst>
      <p:ext uri="{BB962C8B-B14F-4D97-AF65-F5344CB8AC3E}">
        <p14:creationId xmlns:p14="http://schemas.microsoft.com/office/powerpoint/2010/main" val="780271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C00000"/>
                </a:solidFill>
              </a:rPr>
              <a:t>EXAMPLE :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755" y="1666430"/>
            <a:ext cx="10195842" cy="47258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1) public class Calculator   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{   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2)    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public static void add(</a:t>
            </a:r>
            <a:r>
              <a:rPr lang="en-US" b="1" dirty="0">
                <a:solidFill>
                  <a:srgbClr val="C00000"/>
                </a:solidFill>
              </a:rPr>
              <a:t>int... x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)   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{   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3)        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System.out.println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("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var-arg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method");   </a:t>
            </a:r>
          </a:p>
          <a:p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4)    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}   </a:t>
            </a:r>
          </a:p>
          <a:p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5)    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public static void main(String[]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args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)   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{   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6)         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add();   </a:t>
            </a:r>
          </a:p>
          <a:p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7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)        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add(10);   </a:t>
            </a:r>
          </a:p>
          <a:p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8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)        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add(10,20,30);   </a:t>
            </a:r>
          </a:p>
          <a:p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9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)    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}   </a:t>
            </a:r>
          </a:p>
          <a:p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10)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584203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660" y="726394"/>
            <a:ext cx="11066804" cy="1145135"/>
          </a:xfrm>
        </p:spPr>
        <p:txBody>
          <a:bodyPr>
            <a:noAutofit/>
          </a:bodyPr>
          <a:lstStyle/>
          <a:p>
            <a:pPr algn="l"/>
            <a:r>
              <a:rPr lang="en-US" b="1" dirty="0">
                <a:solidFill>
                  <a:srgbClr val="C00000"/>
                </a:solidFill>
              </a:rPr>
              <a:t>Java 9 Enhancements to @</a:t>
            </a:r>
            <a:r>
              <a:rPr lang="en-US" b="1" dirty="0" err="1">
                <a:solidFill>
                  <a:srgbClr val="C00000"/>
                </a:solidFill>
              </a:rPr>
              <a:t>SafeVarargs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										Annotation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660" y="1939895"/>
            <a:ext cx="10972800" cy="4520726"/>
          </a:xfrm>
        </p:spPr>
        <p:txBody>
          <a:bodyPr>
            <a:normAutofit/>
          </a:bodyPr>
          <a:lstStyle/>
          <a:p>
            <a:r>
              <a:rPr lang="en-US" b="1" dirty="0"/>
              <a:t>Java 7 introduced the @</a:t>
            </a:r>
            <a:r>
              <a:rPr lang="en-US" b="1" dirty="0" err="1"/>
              <a:t>SafeVarargs</a:t>
            </a:r>
            <a:r>
              <a:rPr lang="en-US" b="1" dirty="0"/>
              <a:t> annotation to suppress the unsafe operation warnings that arises when a method is having </a:t>
            </a:r>
            <a:r>
              <a:rPr lang="en-US" b="1" dirty="0" err="1"/>
              <a:t>varargs</a:t>
            </a:r>
            <a:r>
              <a:rPr lang="en-US" b="1" dirty="0"/>
              <a:t> </a:t>
            </a:r>
            <a:r>
              <a:rPr lang="en-US" b="1" dirty="0" smtClean="0"/>
              <a:t>(</a:t>
            </a:r>
            <a:r>
              <a:rPr lang="en-US" b="1" dirty="0"/>
              <a:t>variable number of arguments). The @</a:t>
            </a:r>
            <a:r>
              <a:rPr lang="en-US" b="1" dirty="0" err="1"/>
              <a:t>SafeVarargs</a:t>
            </a:r>
            <a:r>
              <a:rPr lang="en-US" b="1" dirty="0"/>
              <a:t> annotation can only be used with methods (final or static methods or constructors) that cannot </a:t>
            </a:r>
            <a:r>
              <a:rPr lang="en-US" b="1" dirty="0" smtClean="0"/>
              <a:t>be </a:t>
            </a:r>
            <a:r>
              <a:rPr lang="en-US" b="1" dirty="0" err="1"/>
              <a:t>overriden</a:t>
            </a:r>
            <a:r>
              <a:rPr lang="en-US" b="1" dirty="0"/>
              <a:t> because an overriding method can still perform unsafe operation on their </a:t>
            </a:r>
            <a:r>
              <a:rPr lang="en-US" b="1" dirty="0" err="1"/>
              <a:t>varargs</a:t>
            </a:r>
            <a:r>
              <a:rPr lang="en-US" b="1" dirty="0"/>
              <a:t> (variable number of arguments).</a:t>
            </a:r>
          </a:p>
          <a:p>
            <a:r>
              <a:rPr lang="en-US" b="1" dirty="0" smtClean="0"/>
              <a:t>Java </a:t>
            </a:r>
            <a:r>
              <a:rPr lang="en-US" b="1" dirty="0"/>
              <a:t>9 extended the use of @</a:t>
            </a:r>
            <a:r>
              <a:rPr lang="en-US" b="1" dirty="0" err="1"/>
              <a:t>SafeVarargs</a:t>
            </a:r>
            <a:r>
              <a:rPr lang="en-US" b="1" dirty="0"/>
              <a:t> annotation, it can now used with private methods as well. This is because private methods cannot be overridden. </a:t>
            </a:r>
          </a:p>
          <a:p>
            <a:r>
              <a:rPr lang="en-US" b="1" dirty="0"/>
              <a:t>Earlier this annotation was limited to the final or static methods, or constructors but now it can be used with private methods.</a:t>
            </a:r>
          </a:p>
        </p:txBody>
      </p:sp>
    </p:spTree>
    <p:extLst>
      <p:ext uri="{BB962C8B-B14F-4D97-AF65-F5344CB8AC3E}">
        <p14:creationId xmlns:p14="http://schemas.microsoft.com/office/powerpoint/2010/main" val="2743384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us see code in Eclipse.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C00000"/>
                </a:solidFill>
              </a:rPr>
              <a:t>Note </a:t>
            </a:r>
            <a:r>
              <a:rPr lang="en-US" b="1" dirty="0" smtClean="0"/>
              <a:t>: </a:t>
            </a:r>
          </a:p>
          <a:p>
            <a:r>
              <a:rPr lang="en-US" b="1" dirty="0"/>
              <a:t>If we know that our method won't cause Heap Pollution, then we can suppress compiler warnings with @</a:t>
            </a:r>
            <a:r>
              <a:rPr lang="en-US" b="1" dirty="0" err="1"/>
              <a:t>SafeVarargs</a:t>
            </a:r>
            <a:r>
              <a:rPr lang="en-US" b="1"/>
              <a:t> annotation. 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289380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</TotalTime>
  <Words>298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Garamond</vt:lpstr>
      <vt:lpstr>Organic</vt:lpstr>
      <vt:lpstr>@SafeVarargs</vt:lpstr>
      <vt:lpstr>What is var-arg method?</vt:lpstr>
      <vt:lpstr>EXAMPLE : </vt:lpstr>
      <vt:lpstr>Java 9 Enhancements to @SafeVarargs           Annotation </vt:lpstr>
      <vt:lpstr>Continue..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@SafeVarargs</dc:title>
  <dc:creator>Sumit Pal Singh</dc:creator>
  <cp:lastModifiedBy>Sumit Pal Singh</cp:lastModifiedBy>
  <cp:revision>5</cp:revision>
  <dcterms:created xsi:type="dcterms:W3CDTF">2018-08-22T01:45:30Z</dcterms:created>
  <dcterms:modified xsi:type="dcterms:W3CDTF">2018-08-22T01:56:23Z</dcterms:modified>
</cp:coreProperties>
</file>