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850" y="2404531"/>
            <a:ext cx="7766936" cy="164630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JAVA8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NEW FEATURES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486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Advantage Of JAVA8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    :  </a:t>
            </a:r>
            <a:r>
              <a:rPr lang="en-US" dirty="0"/>
              <a:t>Benefits of JAVA8 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ANS : 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To simplify programming.</a:t>
            </a:r>
          </a:p>
          <a:p>
            <a:r>
              <a:rPr lang="en-US" dirty="0"/>
              <a:t>    To utilize functional programming benefits in java.( Lambda Expression)</a:t>
            </a:r>
          </a:p>
          <a:p>
            <a:r>
              <a:rPr lang="en-US" dirty="0"/>
              <a:t>    To enable parallel programming.</a:t>
            </a:r>
          </a:p>
        </p:txBody>
      </p:sp>
    </p:spTree>
    <p:extLst>
      <p:ext uri="{BB962C8B-B14F-4D97-AF65-F5344CB8AC3E}">
        <p14:creationId xmlns:p14="http://schemas.microsoft.com/office/powerpoint/2010/main" val="98619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Lambda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   :  What </a:t>
            </a:r>
            <a:r>
              <a:rPr lang="en-US" dirty="0"/>
              <a:t>is Lambda Expression in java ? and Why we need to use in </a:t>
            </a:r>
            <a:r>
              <a:rPr lang="en-US" dirty="0" smtClean="0"/>
              <a:t>java?</a:t>
            </a:r>
          </a:p>
          <a:p>
            <a:pPr marL="0" indent="0">
              <a:buNone/>
            </a:pPr>
            <a:r>
              <a:rPr lang="en-US" dirty="0" smtClean="0"/>
              <a:t>ANS: </a:t>
            </a:r>
          </a:p>
          <a:p>
            <a:pPr marL="0" indent="0">
              <a:buNone/>
            </a:pPr>
            <a:r>
              <a:rPr lang="en-US" dirty="0" smtClean="0"/>
              <a:t>&gt;     lambda expression is anonymous function having no name, no modifier and     	no return type. </a:t>
            </a:r>
          </a:p>
          <a:p>
            <a:r>
              <a:rPr lang="en-US" dirty="0"/>
              <a:t>	To enable functional programming in java .</a:t>
            </a:r>
          </a:p>
          <a:p>
            <a:r>
              <a:rPr lang="en-US" dirty="0"/>
              <a:t>	To write more readable , maintainable, &amp; concise code.</a:t>
            </a:r>
          </a:p>
          <a:p>
            <a:r>
              <a:rPr lang="en-US" dirty="0"/>
              <a:t>	To use API's very easily and effectively.</a:t>
            </a:r>
          </a:p>
          <a:p>
            <a:r>
              <a:rPr lang="en-US" dirty="0"/>
              <a:t>	To enable parallel processing 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18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Functional </a:t>
            </a:r>
            <a:r>
              <a:rPr lang="en-US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If any </a:t>
            </a:r>
            <a:r>
              <a:rPr lang="en-US" dirty="0"/>
              <a:t>interface contains only Single abstract method(SAM</a:t>
            </a:r>
            <a:r>
              <a:rPr lang="en-US" dirty="0" smtClean="0"/>
              <a:t>) is Known as   	functional interface.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Example. – </a:t>
            </a:r>
          </a:p>
          <a:p>
            <a:r>
              <a:rPr lang="en-US" dirty="0"/>
              <a:t> </a:t>
            </a:r>
            <a:r>
              <a:rPr lang="en-US" dirty="0" smtClean="0"/>
              <a:t>        Runnable         --&gt; </a:t>
            </a:r>
            <a:r>
              <a:rPr lang="en-US" dirty="0"/>
              <a:t>contains only run() method</a:t>
            </a:r>
          </a:p>
          <a:p>
            <a:r>
              <a:rPr lang="en-US" dirty="0"/>
              <a:t>	       Callable        </a:t>
            </a:r>
            <a:r>
              <a:rPr lang="en-US" dirty="0" smtClean="0"/>
              <a:t>   --&gt; </a:t>
            </a:r>
            <a:r>
              <a:rPr lang="en-US" dirty="0"/>
              <a:t>contains only call() method</a:t>
            </a:r>
          </a:p>
          <a:p>
            <a:r>
              <a:rPr lang="en-US" dirty="0"/>
              <a:t>	       </a:t>
            </a:r>
            <a:r>
              <a:rPr lang="en-US" dirty="0" err="1"/>
              <a:t>ActionListener</a:t>
            </a:r>
            <a:r>
              <a:rPr lang="en-US" dirty="0"/>
              <a:t>  </a:t>
            </a:r>
            <a:r>
              <a:rPr lang="en-US" dirty="0" smtClean="0"/>
              <a:t>--&gt; </a:t>
            </a:r>
            <a:r>
              <a:rPr lang="en-US" dirty="0"/>
              <a:t>contains only </a:t>
            </a:r>
            <a:r>
              <a:rPr lang="en-US" dirty="0" err="1"/>
              <a:t>actionPerformed</a:t>
            </a:r>
            <a:r>
              <a:rPr lang="en-US" dirty="0"/>
              <a:t>()</a:t>
            </a:r>
          </a:p>
          <a:p>
            <a:r>
              <a:rPr lang="en-US" dirty="0"/>
              <a:t>	       Comparable      --&gt; contains only </a:t>
            </a:r>
            <a:r>
              <a:rPr lang="en-US" dirty="0" err="1"/>
              <a:t>compareTo</a:t>
            </a:r>
            <a:r>
              <a:rPr lang="en-US" dirty="0"/>
              <a:t>() </a:t>
            </a:r>
            <a:r>
              <a:rPr lang="en-US" dirty="0" smtClean="0"/>
              <a:t>method.</a:t>
            </a:r>
          </a:p>
          <a:p>
            <a:r>
              <a:rPr lang="en-US" b="1" dirty="0" smtClean="0"/>
              <a:t>Note</a:t>
            </a:r>
            <a:r>
              <a:rPr lang="en-US" dirty="0" smtClean="0"/>
              <a:t> : In </a:t>
            </a:r>
            <a:r>
              <a:rPr lang="en-US" dirty="0"/>
              <a:t>java8 </a:t>
            </a:r>
            <a:r>
              <a:rPr lang="en-US" dirty="0" smtClean="0"/>
              <a:t>inside functional interface , we </a:t>
            </a:r>
            <a:r>
              <a:rPr lang="en-US" dirty="0"/>
              <a:t>can declare any number of </a:t>
            </a:r>
            <a:r>
              <a:rPr lang="en-US" dirty="0" smtClean="0"/>
              <a:t>    		  default </a:t>
            </a:r>
            <a:r>
              <a:rPr lang="en-US" dirty="0"/>
              <a:t>or static methods , but only </a:t>
            </a:r>
            <a:r>
              <a:rPr lang="en-US" dirty="0" smtClean="0"/>
              <a:t>Single abstract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061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Q.: what is the purpose of @</a:t>
            </a:r>
            <a:r>
              <a:rPr lang="en-US" dirty="0" err="1"/>
              <a:t>FunctionalInterface</a:t>
            </a:r>
            <a:r>
              <a:rPr lang="en-US" dirty="0"/>
              <a:t> ?</a:t>
            </a:r>
          </a:p>
          <a:p>
            <a:r>
              <a:rPr lang="en-US" dirty="0"/>
              <a:t>A : </a:t>
            </a:r>
            <a:r>
              <a:rPr lang="en-US" dirty="0" smtClean="0"/>
              <a:t>	we can declare @</a:t>
            </a:r>
            <a:r>
              <a:rPr lang="en-US" dirty="0" err="1" smtClean="0"/>
              <a:t>FunctionalInterface</a:t>
            </a:r>
            <a:r>
              <a:rPr lang="en-US" dirty="0" smtClean="0"/>
              <a:t>  annotation at Interface Level.           		It provide Restriction </a:t>
            </a:r>
            <a:r>
              <a:rPr lang="en-US" dirty="0"/>
              <a:t>only for abstract </a:t>
            </a:r>
            <a:r>
              <a:rPr lang="en-US" dirty="0" smtClean="0"/>
              <a:t>method, We can declare only 			single abstract method if trying to declare second abstract method , it 		will show compile time Error.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46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Write Code Using Lambda Expression and Invoke methods using Functional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1709"/>
            <a:ext cx="8596668" cy="461472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EXAMPLE : </a:t>
            </a:r>
            <a:r>
              <a:rPr lang="en-US" b="1" dirty="0" smtClean="0"/>
              <a:t> </a:t>
            </a:r>
          </a:p>
          <a:p>
            <a:pPr marL="0" indent="0">
              <a:buNone/>
            </a:pPr>
            <a:r>
              <a:rPr lang="en-US" b="1" dirty="0" smtClean="0"/>
              <a:t>  </a:t>
            </a:r>
            <a:r>
              <a:rPr lang="en-US" dirty="0" smtClean="0"/>
              <a:t>package </a:t>
            </a:r>
            <a:r>
              <a:rPr lang="en-US" dirty="0" err="1" smtClean="0"/>
              <a:t>com.example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public </a:t>
            </a:r>
            <a:r>
              <a:rPr lang="en-US" dirty="0"/>
              <a:t>interface </a:t>
            </a:r>
            <a:r>
              <a:rPr lang="en-US" dirty="0" err="1"/>
              <a:t>InterfGetLength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getLength</a:t>
            </a:r>
            <a:r>
              <a:rPr lang="en-US" dirty="0"/>
              <a:t>(String s);</a:t>
            </a:r>
          </a:p>
          <a:p>
            <a:pPr marL="0" indent="0">
              <a:buNone/>
            </a:pPr>
            <a:r>
              <a:rPr lang="en-US" dirty="0" smtClean="0"/>
              <a:t> }</a:t>
            </a:r>
          </a:p>
          <a:p>
            <a:pPr marL="0" indent="0">
              <a:buNone/>
            </a:pPr>
            <a:r>
              <a:rPr lang="en-US" dirty="0" smtClean="0"/>
              <a:t>------------------------------------------------------------------------------------------------------------------------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dirty="0" smtClean="0"/>
              <a:t>package </a:t>
            </a:r>
            <a:r>
              <a:rPr lang="en-US" dirty="0" err="1" smtClean="0"/>
              <a:t>com.example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public </a:t>
            </a:r>
            <a:r>
              <a:rPr lang="en-US" dirty="0"/>
              <a:t>class </a:t>
            </a:r>
            <a:r>
              <a:rPr lang="en-US" dirty="0" smtClean="0"/>
              <a:t>Test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  public </a:t>
            </a: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InterfGetLength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= s -&gt; </a:t>
            </a:r>
            <a:r>
              <a:rPr lang="en-US" dirty="0" err="1"/>
              <a:t>s.length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/>
              <a:t> </a:t>
            </a:r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/>
              <a:t>("Hello  : "+</a:t>
            </a:r>
            <a:r>
              <a:rPr lang="en-US" i="1" dirty="0" err="1"/>
              <a:t>i.getLength</a:t>
            </a:r>
            <a:r>
              <a:rPr lang="en-US" i="1" dirty="0"/>
              <a:t>("Hello"));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/>
              <a:t> </a:t>
            </a:r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/>
              <a:t>("With Lambda Expression  : "+</a:t>
            </a:r>
            <a:r>
              <a:rPr lang="en-US" i="1" dirty="0" err="1"/>
              <a:t>i.getLength</a:t>
            </a:r>
            <a:r>
              <a:rPr lang="en-US" i="1" dirty="0"/>
              <a:t>("With Lambda Expression</a:t>
            </a:r>
            <a:r>
              <a:rPr lang="en-US" i="1" dirty="0" smtClean="0"/>
              <a:t>"));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7440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189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JAVA8 NEW FEATURES</vt:lpstr>
      <vt:lpstr>                Advantage Of JAVA8</vt:lpstr>
      <vt:lpstr>                   Lambda Expression</vt:lpstr>
      <vt:lpstr>               Functional Interface</vt:lpstr>
      <vt:lpstr> </vt:lpstr>
      <vt:lpstr>Write Code Using Lambda Expression and Invoke methods using Functional Interface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JAVA8 NEW FEATURES</dc:title>
  <dc:creator>Sumit Pal Singh</dc:creator>
  <cp:lastModifiedBy>Sumit Pal Singh</cp:lastModifiedBy>
  <cp:revision>18</cp:revision>
  <dcterms:created xsi:type="dcterms:W3CDTF">2018-06-16T05:29:28Z</dcterms:created>
  <dcterms:modified xsi:type="dcterms:W3CDTF">2018-06-16T06:00:42Z</dcterms:modified>
</cp:coreProperties>
</file>