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850" y="2404531"/>
            <a:ext cx="7766936" cy="9454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JAVA8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NEW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Lambda-Expression And Functional Interface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8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Advantage Of JAVA8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990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    :  </a:t>
            </a:r>
            <a:r>
              <a:rPr lang="en-US" b="1" dirty="0"/>
              <a:t>Benefits of JAVA8 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ANS :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To simplify programming.</a:t>
            </a:r>
          </a:p>
          <a:p>
            <a:r>
              <a:rPr lang="en-US" dirty="0"/>
              <a:t>    To utilize functional programming benefits in java.( Lambda Expression)</a:t>
            </a:r>
          </a:p>
          <a:p>
            <a:r>
              <a:rPr lang="en-US" dirty="0"/>
              <a:t>    To enable parallel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Two main Features of JAVA 8 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Lambda Expression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 Functional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 smtClean="0"/>
              <a:t>  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331"/>
            <a:ext cx="8596668" cy="5007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   :  What </a:t>
            </a:r>
            <a:r>
              <a:rPr lang="en-US" dirty="0"/>
              <a:t>is Lambda Expression in java ? and Why we need to use in </a:t>
            </a:r>
            <a:r>
              <a:rPr lang="en-US" dirty="0" smtClean="0"/>
              <a:t>java?</a:t>
            </a:r>
          </a:p>
          <a:p>
            <a:pPr marL="0" indent="0">
              <a:buNone/>
            </a:pPr>
            <a:r>
              <a:rPr lang="en-US" dirty="0" smtClean="0"/>
              <a:t>ANS: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lambda </a:t>
            </a:r>
            <a:r>
              <a:rPr lang="en-US" dirty="0" smtClean="0"/>
              <a:t>expression is anonymous function having no name, no modifier and     	no return type.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Ex. – </a:t>
            </a:r>
            <a:r>
              <a:rPr lang="en-US" dirty="0" smtClean="0">
                <a:solidFill>
                  <a:srgbClr val="FF0000"/>
                </a:solidFill>
              </a:rPr>
              <a:t>Without Lambda Method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public void m1()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			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Lambda Method implementation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() -&gt;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(“hello”);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To enable functional programming in java .</a:t>
            </a:r>
          </a:p>
          <a:p>
            <a:r>
              <a:rPr lang="en-US" dirty="0"/>
              <a:t>	To write more readable , maintainable, &amp; concise code.</a:t>
            </a:r>
          </a:p>
          <a:p>
            <a:r>
              <a:rPr lang="en-US" dirty="0"/>
              <a:t>	To use API's very easily and effectively.</a:t>
            </a:r>
          </a:p>
          <a:p>
            <a:r>
              <a:rPr lang="en-US" dirty="0"/>
              <a:t>	To enable parallel processing 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1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Functional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528" y="1425651"/>
            <a:ext cx="8596668" cy="4359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If any </a:t>
            </a:r>
            <a:r>
              <a:rPr lang="en-US" dirty="0"/>
              <a:t>interface contains only Single abstract method(SAM</a:t>
            </a:r>
            <a:r>
              <a:rPr lang="en-US" dirty="0" smtClean="0"/>
              <a:t>) is Known as   	functional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It acts as type for lambda-expression.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Interf</a:t>
            </a:r>
            <a:r>
              <a:rPr lang="en-US" dirty="0" smtClean="0">
                <a:solidFill>
                  <a:srgbClr val="00B050"/>
                </a:solidFill>
              </a:rPr>
              <a:t>  f = () -&gt;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 smtClean="0">
                <a:solidFill>
                  <a:srgbClr val="00B050"/>
                </a:solidFill>
              </a:rPr>
              <a:t>(“hello”);</a:t>
            </a:r>
          </a:p>
          <a:p>
            <a:r>
              <a:rPr lang="en-US" dirty="0" smtClean="0"/>
              <a:t>  It can be used to invoke lambda – expression.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Example. – </a:t>
            </a:r>
          </a:p>
          <a:p>
            <a:r>
              <a:rPr lang="en-US" dirty="0"/>
              <a:t> </a:t>
            </a:r>
            <a:r>
              <a:rPr lang="en-US" dirty="0" smtClean="0"/>
              <a:t>        Runnable         --&gt; </a:t>
            </a:r>
            <a:r>
              <a:rPr lang="en-US" dirty="0"/>
              <a:t>contains only run() method</a:t>
            </a:r>
          </a:p>
          <a:p>
            <a:r>
              <a:rPr lang="en-US" dirty="0"/>
              <a:t>	       Callable        </a:t>
            </a:r>
            <a:r>
              <a:rPr lang="en-US" dirty="0" smtClean="0"/>
              <a:t>   --&gt; </a:t>
            </a:r>
            <a:r>
              <a:rPr lang="en-US" dirty="0"/>
              <a:t>contains only call() method</a:t>
            </a:r>
          </a:p>
          <a:p>
            <a:r>
              <a:rPr lang="en-US" dirty="0"/>
              <a:t>	       </a:t>
            </a:r>
            <a:r>
              <a:rPr lang="en-US" dirty="0" err="1"/>
              <a:t>ActionListener</a:t>
            </a:r>
            <a:r>
              <a:rPr lang="en-US" dirty="0"/>
              <a:t>  </a:t>
            </a:r>
            <a:r>
              <a:rPr lang="en-US" dirty="0" smtClean="0"/>
              <a:t>--&gt; </a:t>
            </a:r>
            <a:r>
              <a:rPr lang="en-US" dirty="0"/>
              <a:t>contains only </a:t>
            </a:r>
            <a:r>
              <a:rPr lang="en-US" dirty="0" err="1"/>
              <a:t>actionPerformed</a:t>
            </a:r>
            <a:r>
              <a:rPr lang="en-US" dirty="0"/>
              <a:t>()</a:t>
            </a:r>
          </a:p>
          <a:p>
            <a:r>
              <a:rPr lang="en-US" dirty="0"/>
              <a:t>	       Comparable      --&gt; contains only </a:t>
            </a:r>
            <a:r>
              <a:rPr lang="en-US" dirty="0" err="1"/>
              <a:t>compareTo</a:t>
            </a:r>
            <a:r>
              <a:rPr lang="en-US" dirty="0"/>
              <a:t>() </a:t>
            </a:r>
            <a:r>
              <a:rPr lang="en-US" dirty="0" smtClean="0"/>
              <a:t>method.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smtClean="0"/>
              <a:t>In </a:t>
            </a:r>
            <a:r>
              <a:rPr lang="en-US" dirty="0"/>
              <a:t>java8 </a:t>
            </a:r>
            <a:r>
              <a:rPr lang="en-US" dirty="0" smtClean="0"/>
              <a:t>inside functional interface , we </a:t>
            </a:r>
            <a:r>
              <a:rPr lang="en-US" dirty="0"/>
              <a:t>can declare any number of </a:t>
            </a:r>
            <a:r>
              <a:rPr lang="en-US" dirty="0" smtClean="0"/>
              <a:t>    		  default </a:t>
            </a:r>
            <a:r>
              <a:rPr lang="en-US" dirty="0"/>
              <a:t>or static methods , but only </a:t>
            </a:r>
            <a:r>
              <a:rPr lang="en-US" dirty="0" smtClean="0"/>
              <a:t>Single abstract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Q.: what is the purpose of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FunctionalInterface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?</a:t>
            </a:r>
          </a:p>
          <a:p>
            <a:r>
              <a:rPr lang="en-US" dirty="0"/>
              <a:t>A : </a:t>
            </a:r>
            <a:r>
              <a:rPr lang="en-US" dirty="0" smtClean="0"/>
              <a:t>	we can declare @</a:t>
            </a:r>
            <a:r>
              <a:rPr lang="en-US" dirty="0" err="1" smtClean="0"/>
              <a:t>FunctionalInterface</a:t>
            </a:r>
            <a:r>
              <a:rPr lang="en-US" dirty="0" smtClean="0"/>
              <a:t>  annotation at Interface Level.           		It provide Restriction </a:t>
            </a:r>
            <a:r>
              <a:rPr lang="en-US" dirty="0"/>
              <a:t>only for abstract </a:t>
            </a:r>
            <a:r>
              <a:rPr lang="en-US" dirty="0" smtClean="0"/>
              <a:t>method, We can declare only 			single abstract method if trying to declare second abstract method , it 		will show compile time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But we can declare any number of static methods and default methods.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</a:t>
            </a:r>
            <a:r>
              <a:rPr lang="en-US" dirty="0" smtClean="0"/>
              <a:t>Code Using Lambda Expression and Invoke methods using Functional </a:t>
            </a:r>
            <a:r>
              <a:rPr lang="en-US" dirty="0" smtClean="0"/>
              <a:t>Interface.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709"/>
            <a:ext cx="8596668" cy="46147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EXAMPLE :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/>
              <a:t>package </a:t>
            </a:r>
            <a:r>
              <a:rPr lang="en-US" dirty="0" err="1" smtClean="0"/>
              <a:t>com.example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/>
              <a:t>interface </a:t>
            </a:r>
            <a:r>
              <a:rPr lang="en-US" dirty="0" err="1"/>
              <a:t>InterfGetLength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getLength</a:t>
            </a:r>
            <a:r>
              <a:rPr lang="en-US" dirty="0"/>
              <a:t>(String s);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com.example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smtClean="0"/>
              <a:t>Test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InterfGetLength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s -&gt; </a:t>
            </a:r>
            <a:r>
              <a:rPr lang="en-US" dirty="0" err="1"/>
              <a:t>s.length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/>
              <a:t>("Hello  : "+</a:t>
            </a:r>
            <a:r>
              <a:rPr lang="en-US" i="1" dirty="0" err="1"/>
              <a:t>i.getLength</a:t>
            </a:r>
            <a:r>
              <a:rPr lang="en-US" i="1" dirty="0"/>
              <a:t>("Hello"));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/>
              <a:t>("With Lambda Expression  : "+</a:t>
            </a:r>
            <a:r>
              <a:rPr lang="en-US" i="1" dirty="0" err="1"/>
              <a:t>i.getLength</a:t>
            </a:r>
            <a:r>
              <a:rPr lang="en-US" i="1" dirty="0"/>
              <a:t>("With Lambda Expression</a:t>
            </a:r>
            <a:r>
              <a:rPr lang="en-US" i="1" dirty="0" smtClean="0"/>
              <a:t>"));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44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206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JAVA8 NEW FEATURES (Lambda-Expression And Functional Interface)</vt:lpstr>
      <vt:lpstr>                Advantage Of JAVA8</vt:lpstr>
      <vt:lpstr>             Lambda Expression</vt:lpstr>
      <vt:lpstr>               Functional Interface</vt:lpstr>
      <vt:lpstr> </vt:lpstr>
      <vt:lpstr>Write Code Using Lambda Expression and Invoke methods using Functional Interface.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 NEW FEATURES</dc:title>
  <dc:creator>Sumit Pal Singh</dc:creator>
  <cp:lastModifiedBy>Sumit Pal Singh</cp:lastModifiedBy>
  <cp:revision>35</cp:revision>
  <dcterms:created xsi:type="dcterms:W3CDTF">2018-06-16T05:29:28Z</dcterms:created>
  <dcterms:modified xsi:type="dcterms:W3CDTF">2018-06-24T04:05:15Z</dcterms:modified>
</cp:coreProperties>
</file>