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BD1B9-895D-4A7D-83E8-A2C8CA638E0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F55E5-10C1-49B3-BA29-9B60884D5BB4}">
      <dgm:prSet phldrT="[Text]"/>
      <dgm:spPr/>
      <dgm:t>
        <a:bodyPr/>
        <a:lstStyle/>
        <a:p>
          <a:r>
            <a:rPr lang="en-US" dirty="0" smtClean="0"/>
            <a:t>10 |20|30|40|50|60</a:t>
          </a:r>
          <a:endParaRPr lang="en-US" dirty="0"/>
        </a:p>
      </dgm:t>
    </dgm:pt>
    <dgm:pt modelId="{F84A609C-B00E-4662-9DEA-0FB378DECFBE}" type="parTrans" cxnId="{CA57237E-1593-4CC6-9F95-03947CD2C88A}">
      <dgm:prSet/>
      <dgm:spPr/>
      <dgm:t>
        <a:bodyPr/>
        <a:lstStyle/>
        <a:p>
          <a:endParaRPr lang="en-US"/>
        </a:p>
      </dgm:t>
    </dgm:pt>
    <dgm:pt modelId="{6C74FB4C-4A33-48B2-8E3F-21E4CED52602}" type="sibTrans" cxnId="{CA57237E-1593-4CC6-9F95-03947CD2C88A}">
      <dgm:prSet/>
      <dgm:spPr/>
      <dgm:t>
        <a:bodyPr/>
        <a:lstStyle/>
        <a:p>
          <a:endParaRPr lang="en-US"/>
        </a:p>
      </dgm:t>
    </dgm:pt>
    <dgm:pt modelId="{6FFAF44E-CA8F-40F6-8763-DECE8BE884E4}">
      <dgm:prSet phldrT="[Text]"/>
      <dgm:spPr/>
      <dgm:t>
        <a:bodyPr/>
        <a:lstStyle/>
        <a:p>
          <a:r>
            <a:rPr lang="en-US" dirty="0" smtClean="0"/>
            <a:t>Middle Element</a:t>
          </a:r>
          <a:endParaRPr lang="en-US" dirty="0"/>
        </a:p>
      </dgm:t>
    </dgm:pt>
    <dgm:pt modelId="{A65B4BC1-56BD-4E76-9F78-488D76CFA9AE}" type="parTrans" cxnId="{32DD962F-5264-491C-B166-2368394D5C1D}">
      <dgm:prSet/>
      <dgm:spPr/>
      <dgm:t>
        <a:bodyPr/>
        <a:lstStyle/>
        <a:p>
          <a:endParaRPr lang="en-US"/>
        </a:p>
      </dgm:t>
    </dgm:pt>
    <dgm:pt modelId="{832DA914-0320-41A0-B0BB-41685F0CD023}" type="sibTrans" cxnId="{32DD962F-5264-491C-B166-2368394D5C1D}">
      <dgm:prSet/>
      <dgm:spPr/>
      <dgm:t>
        <a:bodyPr/>
        <a:lstStyle/>
        <a:p>
          <a:endParaRPr lang="en-US"/>
        </a:p>
      </dgm:t>
    </dgm:pt>
    <dgm:pt modelId="{A1CECD0B-2481-46AD-A761-F04834D67704}">
      <dgm:prSet phldrT="[Text]"/>
      <dgm:spPr/>
      <dgm:t>
        <a:bodyPr/>
        <a:lstStyle/>
        <a:p>
          <a:r>
            <a:rPr lang="en-US" dirty="0" smtClean="0"/>
            <a:t>30    </a:t>
          </a:r>
          <a:r>
            <a:rPr lang="en-US" dirty="0" smtClean="0"/>
            <a:t>[(</a:t>
          </a:r>
          <a:r>
            <a:rPr lang="en-US" dirty="0" smtClean="0"/>
            <a:t>0+5) </a:t>
          </a:r>
          <a:r>
            <a:rPr lang="en-US" dirty="0" smtClean="0"/>
            <a:t>/ 2 = </a:t>
          </a:r>
          <a:r>
            <a:rPr lang="en-US" dirty="0" smtClean="0"/>
            <a:t>2]</a:t>
          </a:r>
          <a:endParaRPr lang="en-US" dirty="0"/>
        </a:p>
      </dgm:t>
    </dgm:pt>
    <dgm:pt modelId="{A1BAC5A9-B2FE-4D6A-BE06-755EBE245EA4}" type="parTrans" cxnId="{73241008-4E16-4DF1-A5BB-4F36E2F95F7F}">
      <dgm:prSet/>
      <dgm:spPr/>
      <dgm:t>
        <a:bodyPr/>
        <a:lstStyle/>
        <a:p>
          <a:endParaRPr lang="en-US"/>
        </a:p>
      </dgm:t>
    </dgm:pt>
    <dgm:pt modelId="{144897F2-C682-4C69-9734-84BBFCDD8A2F}" type="sibTrans" cxnId="{73241008-4E16-4DF1-A5BB-4F36E2F95F7F}">
      <dgm:prSet/>
      <dgm:spPr/>
      <dgm:t>
        <a:bodyPr/>
        <a:lstStyle/>
        <a:p>
          <a:endParaRPr lang="en-US"/>
        </a:p>
      </dgm:t>
    </dgm:pt>
    <dgm:pt modelId="{9EA0C9E9-1B17-4462-884F-103AF1FDCA64}">
      <dgm:prSet phldrT="[Text]"/>
      <dgm:spPr/>
      <dgm:t>
        <a:bodyPr/>
        <a:lstStyle/>
        <a:p>
          <a:r>
            <a:rPr lang="en-US" dirty="0" smtClean="0"/>
            <a:t>40|50|60</a:t>
          </a:r>
          <a:endParaRPr lang="en-US" dirty="0"/>
        </a:p>
      </dgm:t>
    </dgm:pt>
    <dgm:pt modelId="{B867F88D-81D8-47CD-9798-5E0883A0BF07}" type="parTrans" cxnId="{0DF769A0-1A46-4D8A-A89D-9819EC7B500B}">
      <dgm:prSet/>
      <dgm:spPr/>
      <dgm:t>
        <a:bodyPr/>
        <a:lstStyle/>
        <a:p>
          <a:endParaRPr lang="en-US"/>
        </a:p>
      </dgm:t>
    </dgm:pt>
    <dgm:pt modelId="{6A32AAF6-30D4-4A42-A7AB-1F2D611E997B}" type="sibTrans" cxnId="{0DF769A0-1A46-4D8A-A89D-9819EC7B500B}">
      <dgm:prSet/>
      <dgm:spPr/>
      <dgm:t>
        <a:bodyPr/>
        <a:lstStyle/>
        <a:p>
          <a:endParaRPr lang="en-US"/>
        </a:p>
      </dgm:t>
    </dgm:pt>
    <dgm:pt modelId="{0A61F385-A366-4593-968A-7627BAA9080C}">
      <dgm:prSet phldrT="[Text]"/>
      <dgm:spPr/>
      <dgm:t>
        <a:bodyPr/>
        <a:lstStyle/>
        <a:p>
          <a:r>
            <a:rPr lang="en-US" dirty="0" smtClean="0"/>
            <a:t>Middle Element</a:t>
          </a:r>
          <a:endParaRPr lang="en-US" dirty="0"/>
        </a:p>
      </dgm:t>
    </dgm:pt>
    <dgm:pt modelId="{9317F3A5-250F-47FD-AA2A-FADC40C5D96E}" type="parTrans" cxnId="{E6A16CD7-FE9F-47A7-85E5-D8DE48FA091D}">
      <dgm:prSet/>
      <dgm:spPr/>
      <dgm:t>
        <a:bodyPr/>
        <a:lstStyle/>
        <a:p>
          <a:endParaRPr lang="en-US"/>
        </a:p>
      </dgm:t>
    </dgm:pt>
    <dgm:pt modelId="{B02E86D7-69B9-4776-BF91-30DBD2D12B72}" type="sibTrans" cxnId="{E6A16CD7-FE9F-47A7-85E5-D8DE48FA091D}">
      <dgm:prSet/>
      <dgm:spPr/>
      <dgm:t>
        <a:bodyPr/>
        <a:lstStyle/>
        <a:p>
          <a:endParaRPr lang="en-US"/>
        </a:p>
      </dgm:t>
    </dgm:pt>
    <dgm:pt modelId="{53CF6924-211A-4C32-B84A-2180ECC01D5F}">
      <dgm:prSet phldrT="[Text]"/>
      <dgm:spPr/>
      <dgm:t>
        <a:bodyPr/>
        <a:lstStyle/>
        <a:p>
          <a:r>
            <a:rPr lang="en-US" dirty="0" smtClean="0"/>
            <a:t>50    </a:t>
          </a:r>
          <a:r>
            <a:rPr lang="en-US" dirty="0" smtClean="0"/>
            <a:t>[(3+5) </a:t>
          </a:r>
          <a:r>
            <a:rPr lang="en-US" dirty="0" smtClean="0"/>
            <a:t>/ 2 = </a:t>
          </a:r>
          <a:r>
            <a:rPr lang="en-US" dirty="0" smtClean="0"/>
            <a:t>4]</a:t>
          </a:r>
          <a:endParaRPr lang="en-US" dirty="0"/>
        </a:p>
      </dgm:t>
    </dgm:pt>
    <dgm:pt modelId="{B7CEF66F-DC56-4A90-97AC-C59008FE2BEA}" type="parTrans" cxnId="{269C0B58-1EDA-4D56-A606-B73D78A8F38B}">
      <dgm:prSet/>
      <dgm:spPr/>
      <dgm:t>
        <a:bodyPr/>
        <a:lstStyle/>
        <a:p>
          <a:endParaRPr lang="en-US"/>
        </a:p>
      </dgm:t>
    </dgm:pt>
    <dgm:pt modelId="{28DF59FF-B6E4-4E7A-99E4-307FAC1DD575}" type="sibTrans" cxnId="{269C0B58-1EDA-4D56-A606-B73D78A8F38B}">
      <dgm:prSet/>
      <dgm:spPr/>
      <dgm:t>
        <a:bodyPr/>
        <a:lstStyle/>
        <a:p>
          <a:endParaRPr lang="en-US"/>
        </a:p>
      </dgm:t>
    </dgm:pt>
    <dgm:pt modelId="{4D8E0D46-2B1E-4A60-8412-2959C3F0D539}">
      <dgm:prSet phldrT="[Text]"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ADD835CE-FAFD-418E-BC37-E6B4D1783363}" type="parTrans" cxnId="{5E8F46FD-1F76-41E8-B64D-A15D7FBEE1A0}">
      <dgm:prSet/>
      <dgm:spPr/>
      <dgm:t>
        <a:bodyPr/>
        <a:lstStyle/>
        <a:p>
          <a:endParaRPr lang="en-US"/>
        </a:p>
      </dgm:t>
    </dgm:pt>
    <dgm:pt modelId="{14827053-D3A3-4550-9CAD-B5F74777A8EE}" type="sibTrans" cxnId="{5E8F46FD-1F76-41E8-B64D-A15D7FBEE1A0}">
      <dgm:prSet/>
      <dgm:spPr/>
      <dgm:t>
        <a:bodyPr/>
        <a:lstStyle/>
        <a:p>
          <a:endParaRPr lang="en-US"/>
        </a:p>
      </dgm:t>
    </dgm:pt>
    <dgm:pt modelId="{96E5E871-5A66-421A-B0AF-9D4F04241FD9}">
      <dgm:prSet phldrT="[Text]"/>
      <dgm:spPr/>
      <dgm:t>
        <a:bodyPr/>
        <a:lstStyle/>
        <a:p>
          <a:r>
            <a:rPr lang="en-US" dirty="0" smtClean="0"/>
            <a:t>Middle Element </a:t>
          </a:r>
          <a:endParaRPr lang="en-US" dirty="0"/>
        </a:p>
      </dgm:t>
    </dgm:pt>
    <dgm:pt modelId="{7FC89858-BB30-495F-814E-A7C7D22141B9}" type="parTrans" cxnId="{1B54E97D-2AA2-4D1C-BAB2-F81AE19B17EF}">
      <dgm:prSet/>
      <dgm:spPr/>
      <dgm:t>
        <a:bodyPr/>
        <a:lstStyle/>
        <a:p>
          <a:endParaRPr lang="en-US"/>
        </a:p>
      </dgm:t>
    </dgm:pt>
    <dgm:pt modelId="{CA8B54DA-CDCD-46FD-9FC4-46C58EC73C78}" type="sibTrans" cxnId="{1B54E97D-2AA2-4D1C-BAB2-F81AE19B17EF}">
      <dgm:prSet/>
      <dgm:spPr/>
      <dgm:t>
        <a:bodyPr/>
        <a:lstStyle/>
        <a:p>
          <a:endParaRPr lang="en-US"/>
        </a:p>
      </dgm:t>
    </dgm:pt>
    <dgm:pt modelId="{A27F46A3-3BF7-4032-9EBE-06CB2DF173AD}">
      <dgm:prSet phldrT="[Text]"/>
      <dgm:spPr/>
      <dgm:t>
        <a:bodyPr/>
        <a:lstStyle/>
        <a:p>
          <a:r>
            <a:rPr lang="en-US" dirty="0" smtClean="0"/>
            <a:t>60    </a:t>
          </a:r>
          <a:r>
            <a:rPr lang="en-US" dirty="0" smtClean="0"/>
            <a:t>[(5+5) </a:t>
          </a:r>
          <a:r>
            <a:rPr lang="en-US" dirty="0" smtClean="0"/>
            <a:t>/ 2 = </a:t>
          </a:r>
          <a:r>
            <a:rPr lang="en-US" dirty="0" smtClean="0"/>
            <a:t>5]</a:t>
          </a:r>
          <a:endParaRPr lang="en-US" dirty="0"/>
        </a:p>
      </dgm:t>
    </dgm:pt>
    <dgm:pt modelId="{66D9E58C-8F6C-4E31-B14E-D2F411531585}" type="parTrans" cxnId="{ED4FAE80-80D0-4176-9F80-BE38B5E1A8FD}">
      <dgm:prSet/>
      <dgm:spPr/>
      <dgm:t>
        <a:bodyPr/>
        <a:lstStyle/>
        <a:p>
          <a:endParaRPr lang="en-US"/>
        </a:p>
      </dgm:t>
    </dgm:pt>
    <dgm:pt modelId="{69E2A6C9-277D-4D45-B923-AF3BDADFEB2B}" type="sibTrans" cxnId="{ED4FAE80-80D0-4176-9F80-BE38B5E1A8FD}">
      <dgm:prSet/>
      <dgm:spPr/>
      <dgm:t>
        <a:bodyPr/>
        <a:lstStyle/>
        <a:p>
          <a:endParaRPr lang="en-US"/>
        </a:p>
      </dgm:t>
    </dgm:pt>
    <dgm:pt modelId="{ABE5144E-0644-4107-A832-ED9EFCF8F06F}" type="pres">
      <dgm:prSet presAssocID="{9F8BD1B9-895D-4A7D-83E8-A2C8CA638E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D425A8-012B-444D-8194-85921EDBCDE8}" type="pres">
      <dgm:prSet presAssocID="{4D8E0D46-2B1E-4A60-8412-2959C3F0D539}" presName="boxAndChildren" presStyleCnt="0"/>
      <dgm:spPr/>
    </dgm:pt>
    <dgm:pt modelId="{9909254A-0BA1-411C-8DF3-78AA57A810EF}" type="pres">
      <dgm:prSet presAssocID="{4D8E0D46-2B1E-4A60-8412-2959C3F0D539}" presName="parentTextBox" presStyleLbl="node1" presStyleIdx="0" presStyleCnt="3"/>
      <dgm:spPr/>
      <dgm:t>
        <a:bodyPr/>
        <a:lstStyle/>
        <a:p>
          <a:endParaRPr lang="en-US"/>
        </a:p>
      </dgm:t>
    </dgm:pt>
    <dgm:pt modelId="{3DEA591E-DD17-481E-87F5-E53C2EDAEDA8}" type="pres">
      <dgm:prSet presAssocID="{4D8E0D46-2B1E-4A60-8412-2959C3F0D539}" presName="entireBox" presStyleLbl="node1" presStyleIdx="0" presStyleCnt="3"/>
      <dgm:spPr/>
      <dgm:t>
        <a:bodyPr/>
        <a:lstStyle/>
        <a:p>
          <a:endParaRPr lang="en-US"/>
        </a:p>
      </dgm:t>
    </dgm:pt>
    <dgm:pt modelId="{F2381558-6EAB-4ADB-82B0-BE8B6937CCAF}" type="pres">
      <dgm:prSet presAssocID="{4D8E0D46-2B1E-4A60-8412-2959C3F0D539}" presName="descendantBox" presStyleCnt="0"/>
      <dgm:spPr/>
    </dgm:pt>
    <dgm:pt modelId="{C95AA106-7658-476B-8AAB-DCAB9D4748AC}" type="pres">
      <dgm:prSet presAssocID="{96E5E871-5A66-421A-B0AF-9D4F04241FD9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3B5DC-5EDD-4141-BF8A-E17D1113BE07}" type="pres">
      <dgm:prSet presAssocID="{A27F46A3-3BF7-4032-9EBE-06CB2DF173A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74352-11E0-4442-B3BE-99CA62006EBF}" type="pres">
      <dgm:prSet presAssocID="{6A32AAF6-30D4-4A42-A7AB-1F2D611E997B}" presName="sp" presStyleCnt="0"/>
      <dgm:spPr/>
    </dgm:pt>
    <dgm:pt modelId="{0163024D-A8FB-47A8-BA73-1B2415B35992}" type="pres">
      <dgm:prSet presAssocID="{9EA0C9E9-1B17-4462-884F-103AF1FDCA64}" presName="arrowAndChildren" presStyleCnt="0"/>
      <dgm:spPr/>
    </dgm:pt>
    <dgm:pt modelId="{B316D846-0CCE-4E21-861A-8767C6A0F9ED}" type="pres">
      <dgm:prSet presAssocID="{9EA0C9E9-1B17-4462-884F-103AF1FDCA64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53EAED39-EFD8-49DA-B472-3D80F298ADF7}" type="pres">
      <dgm:prSet presAssocID="{9EA0C9E9-1B17-4462-884F-103AF1FDCA64}" presName="arrow" presStyleLbl="node1" presStyleIdx="1" presStyleCnt="3"/>
      <dgm:spPr/>
      <dgm:t>
        <a:bodyPr/>
        <a:lstStyle/>
        <a:p>
          <a:endParaRPr lang="en-US"/>
        </a:p>
      </dgm:t>
    </dgm:pt>
    <dgm:pt modelId="{1A898B27-6E24-49E2-B6C9-90720D942C97}" type="pres">
      <dgm:prSet presAssocID="{9EA0C9E9-1B17-4462-884F-103AF1FDCA64}" presName="descendantArrow" presStyleCnt="0"/>
      <dgm:spPr/>
    </dgm:pt>
    <dgm:pt modelId="{D7FD47FF-7AD8-4B52-B270-A0DD93A50344}" type="pres">
      <dgm:prSet presAssocID="{0A61F385-A366-4593-968A-7627BAA9080C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29072-ECC9-4A90-8B1E-B8C208FA7091}" type="pres">
      <dgm:prSet presAssocID="{53CF6924-211A-4C32-B84A-2180ECC01D5F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AEB32-A219-4DAA-8BA9-20E888DEB7A7}" type="pres">
      <dgm:prSet presAssocID="{6C74FB4C-4A33-48B2-8E3F-21E4CED52602}" presName="sp" presStyleCnt="0"/>
      <dgm:spPr/>
    </dgm:pt>
    <dgm:pt modelId="{71A99A76-3C64-4253-9572-B6BA7EA1D85F}" type="pres">
      <dgm:prSet presAssocID="{495F55E5-10C1-49B3-BA29-9B60884D5BB4}" presName="arrowAndChildren" presStyleCnt="0"/>
      <dgm:spPr/>
    </dgm:pt>
    <dgm:pt modelId="{1D1A5FAD-91E0-45A1-BC09-DDD31483EC46}" type="pres">
      <dgm:prSet presAssocID="{495F55E5-10C1-49B3-BA29-9B60884D5BB4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443FBCDC-6953-4E1A-B897-A1B473991052}" type="pres">
      <dgm:prSet presAssocID="{495F55E5-10C1-49B3-BA29-9B60884D5BB4}" presName="arrow" presStyleLbl="node1" presStyleIdx="2" presStyleCnt="3"/>
      <dgm:spPr/>
      <dgm:t>
        <a:bodyPr/>
        <a:lstStyle/>
        <a:p>
          <a:endParaRPr lang="en-US"/>
        </a:p>
      </dgm:t>
    </dgm:pt>
    <dgm:pt modelId="{34886E2A-F2ED-4B79-AB07-F54B8DDBA365}" type="pres">
      <dgm:prSet presAssocID="{495F55E5-10C1-49B3-BA29-9B60884D5BB4}" presName="descendantArrow" presStyleCnt="0"/>
      <dgm:spPr/>
    </dgm:pt>
    <dgm:pt modelId="{CB73809E-D689-4454-962B-D99E809AC147}" type="pres">
      <dgm:prSet presAssocID="{6FFAF44E-CA8F-40F6-8763-DECE8BE884E4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A88D8-51C5-483C-B0BB-506D7C4AD9D4}" type="pres">
      <dgm:prSet presAssocID="{A1CECD0B-2481-46AD-A761-F04834D67704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519DAC-96B2-4B89-9E72-D6EC43A10262}" type="presOf" srcId="{4D8E0D46-2B1E-4A60-8412-2959C3F0D539}" destId="{9909254A-0BA1-411C-8DF3-78AA57A810EF}" srcOrd="0" destOrd="0" presId="urn:microsoft.com/office/officeart/2005/8/layout/process4"/>
    <dgm:cxn modelId="{D3799555-6D92-4519-B14C-94C200ADEE16}" type="presOf" srcId="{9EA0C9E9-1B17-4462-884F-103AF1FDCA64}" destId="{53EAED39-EFD8-49DA-B472-3D80F298ADF7}" srcOrd="1" destOrd="0" presId="urn:microsoft.com/office/officeart/2005/8/layout/process4"/>
    <dgm:cxn modelId="{9505DE1C-A629-41D0-A14D-7CD6E586AC6E}" type="presOf" srcId="{4D8E0D46-2B1E-4A60-8412-2959C3F0D539}" destId="{3DEA591E-DD17-481E-87F5-E53C2EDAEDA8}" srcOrd="1" destOrd="0" presId="urn:microsoft.com/office/officeart/2005/8/layout/process4"/>
    <dgm:cxn modelId="{ED4FAE80-80D0-4176-9F80-BE38B5E1A8FD}" srcId="{4D8E0D46-2B1E-4A60-8412-2959C3F0D539}" destId="{A27F46A3-3BF7-4032-9EBE-06CB2DF173AD}" srcOrd="1" destOrd="0" parTransId="{66D9E58C-8F6C-4E31-B14E-D2F411531585}" sibTransId="{69E2A6C9-277D-4D45-B923-AF3BDADFEB2B}"/>
    <dgm:cxn modelId="{E6A16CD7-FE9F-47A7-85E5-D8DE48FA091D}" srcId="{9EA0C9E9-1B17-4462-884F-103AF1FDCA64}" destId="{0A61F385-A366-4593-968A-7627BAA9080C}" srcOrd="0" destOrd="0" parTransId="{9317F3A5-250F-47FD-AA2A-FADC40C5D96E}" sibTransId="{B02E86D7-69B9-4776-BF91-30DBD2D12B72}"/>
    <dgm:cxn modelId="{D9FC1E9A-682B-417F-9FB3-3A5E33ECA0A3}" type="presOf" srcId="{96E5E871-5A66-421A-B0AF-9D4F04241FD9}" destId="{C95AA106-7658-476B-8AAB-DCAB9D4748AC}" srcOrd="0" destOrd="0" presId="urn:microsoft.com/office/officeart/2005/8/layout/process4"/>
    <dgm:cxn modelId="{5F0278BB-17FC-442D-BA47-EA8940620EAC}" type="presOf" srcId="{495F55E5-10C1-49B3-BA29-9B60884D5BB4}" destId="{443FBCDC-6953-4E1A-B897-A1B473991052}" srcOrd="1" destOrd="0" presId="urn:microsoft.com/office/officeart/2005/8/layout/process4"/>
    <dgm:cxn modelId="{830EBC30-9094-4E45-B3A7-0B340A7E9D09}" type="presOf" srcId="{A1CECD0B-2481-46AD-A761-F04834D67704}" destId="{174A88D8-51C5-483C-B0BB-506D7C4AD9D4}" srcOrd="0" destOrd="0" presId="urn:microsoft.com/office/officeart/2005/8/layout/process4"/>
    <dgm:cxn modelId="{6AD5DCC0-97E3-4B73-8C33-94B785088AB8}" type="presOf" srcId="{0A61F385-A366-4593-968A-7627BAA9080C}" destId="{D7FD47FF-7AD8-4B52-B270-A0DD93A50344}" srcOrd="0" destOrd="0" presId="urn:microsoft.com/office/officeart/2005/8/layout/process4"/>
    <dgm:cxn modelId="{879BB9F4-3860-4764-BABC-DB14241C974F}" type="presOf" srcId="{495F55E5-10C1-49B3-BA29-9B60884D5BB4}" destId="{1D1A5FAD-91E0-45A1-BC09-DDD31483EC46}" srcOrd="0" destOrd="0" presId="urn:microsoft.com/office/officeart/2005/8/layout/process4"/>
    <dgm:cxn modelId="{32DD962F-5264-491C-B166-2368394D5C1D}" srcId="{495F55E5-10C1-49B3-BA29-9B60884D5BB4}" destId="{6FFAF44E-CA8F-40F6-8763-DECE8BE884E4}" srcOrd="0" destOrd="0" parTransId="{A65B4BC1-56BD-4E76-9F78-488D76CFA9AE}" sibTransId="{832DA914-0320-41A0-B0BB-41685F0CD023}"/>
    <dgm:cxn modelId="{0DF769A0-1A46-4D8A-A89D-9819EC7B500B}" srcId="{9F8BD1B9-895D-4A7D-83E8-A2C8CA638E0D}" destId="{9EA0C9E9-1B17-4462-884F-103AF1FDCA64}" srcOrd="1" destOrd="0" parTransId="{B867F88D-81D8-47CD-9798-5E0883A0BF07}" sibTransId="{6A32AAF6-30D4-4A42-A7AB-1F2D611E997B}"/>
    <dgm:cxn modelId="{73241008-4E16-4DF1-A5BB-4F36E2F95F7F}" srcId="{495F55E5-10C1-49B3-BA29-9B60884D5BB4}" destId="{A1CECD0B-2481-46AD-A761-F04834D67704}" srcOrd="1" destOrd="0" parTransId="{A1BAC5A9-B2FE-4D6A-BE06-755EBE245EA4}" sibTransId="{144897F2-C682-4C69-9734-84BBFCDD8A2F}"/>
    <dgm:cxn modelId="{D7C1A403-2B95-4333-AE01-E60D38DF4474}" type="presOf" srcId="{53CF6924-211A-4C32-B84A-2180ECC01D5F}" destId="{05429072-ECC9-4A90-8B1E-B8C208FA7091}" srcOrd="0" destOrd="0" presId="urn:microsoft.com/office/officeart/2005/8/layout/process4"/>
    <dgm:cxn modelId="{5E8F46FD-1F76-41E8-B64D-A15D7FBEE1A0}" srcId="{9F8BD1B9-895D-4A7D-83E8-A2C8CA638E0D}" destId="{4D8E0D46-2B1E-4A60-8412-2959C3F0D539}" srcOrd="2" destOrd="0" parTransId="{ADD835CE-FAFD-418E-BC37-E6B4D1783363}" sibTransId="{14827053-D3A3-4550-9CAD-B5F74777A8EE}"/>
    <dgm:cxn modelId="{DE8F6392-C311-4B45-B8E7-0AFA5CB8D944}" type="presOf" srcId="{6FFAF44E-CA8F-40F6-8763-DECE8BE884E4}" destId="{CB73809E-D689-4454-962B-D99E809AC147}" srcOrd="0" destOrd="0" presId="urn:microsoft.com/office/officeart/2005/8/layout/process4"/>
    <dgm:cxn modelId="{CA57237E-1593-4CC6-9F95-03947CD2C88A}" srcId="{9F8BD1B9-895D-4A7D-83E8-A2C8CA638E0D}" destId="{495F55E5-10C1-49B3-BA29-9B60884D5BB4}" srcOrd="0" destOrd="0" parTransId="{F84A609C-B00E-4662-9DEA-0FB378DECFBE}" sibTransId="{6C74FB4C-4A33-48B2-8E3F-21E4CED52602}"/>
    <dgm:cxn modelId="{EDFF1E70-0827-4A72-ADD7-17D963A02183}" type="presOf" srcId="{9EA0C9E9-1B17-4462-884F-103AF1FDCA64}" destId="{B316D846-0CCE-4E21-861A-8767C6A0F9ED}" srcOrd="0" destOrd="0" presId="urn:microsoft.com/office/officeart/2005/8/layout/process4"/>
    <dgm:cxn modelId="{1B54E97D-2AA2-4D1C-BAB2-F81AE19B17EF}" srcId="{4D8E0D46-2B1E-4A60-8412-2959C3F0D539}" destId="{96E5E871-5A66-421A-B0AF-9D4F04241FD9}" srcOrd="0" destOrd="0" parTransId="{7FC89858-BB30-495F-814E-A7C7D22141B9}" sibTransId="{CA8B54DA-CDCD-46FD-9FC4-46C58EC73C78}"/>
    <dgm:cxn modelId="{0C85DF31-EEB8-47D9-9734-A0393F3D3376}" type="presOf" srcId="{A27F46A3-3BF7-4032-9EBE-06CB2DF173AD}" destId="{F213B5DC-5EDD-4141-BF8A-E17D1113BE07}" srcOrd="0" destOrd="0" presId="urn:microsoft.com/office/officeart/2005/8/layout/process4"/>
    <dgm:cxn modelId="{27F252C0-0BB5-460A-8730-0B13C2E4D66D}" type="presOf" srcId="{9F8BD1B9-895D-4A7D-83E8-A2C8CA638E0D}" destId="{ABE5144E-0644-4107-A832-ED9EFCF8F06F}" srcOrd="0" destOrd="0" presId="urn:microsoft.com/office/officeart/2005/8/layout/process4"/>
    <dgm:cxn modelId="{269C0B58-1EDA-4D56-A606-B73D78A8F38B}" srcId="{9EA0C9E9-1B17-4462-884F-103AF1FDCA64}" destId="{53CF6924-211A-4C32-B84A-2180ECC01D5F}" srcOrd="1" destOrd="0" parTransId="{B7CEF66F-DC56-4A90-97AC-C59008FE2BEA}" sibTransId="{28DF59FF-B6E4-4E7A-99E4-307FAC1DD575}"/>
    <dgm:cxn modelId="{BF013770-2C61-47B6-B18C-0AF566259F9B}" type="presParOf" srcId="{ABE5144E-0644-4107-A832-ED9EFCF8F06F}" destId="{B3D425A8-012B-444D-8194-85921EDBCDE8}" srcOrd="0" destOrd="0" presId="urn:microsoft.com/office/officeart/2005/8/layout/process4"/>
    <dgm:cxn modelId="{D5373C05-A777-4D03-B1B6-360751BC24AA}" type="presParOf" srcId="{B3D425A8-012B-444D-8194-85921EDBCDE8}" destId="{9909254A-0BA1-411C-8DF3-78AA57A810EF}" srcOrd="0" destOrd="0" presId="urn:microsoft.com/office/officeart/2005/8/layout/process4"/>
    <dgm:cxn modelId="{83A15FDE-21E0-4D5D-81BD-0AF0D60DA20B}" type="presParOf" srcId="{B3D425A8-012B-444D-8194-85921EDBCDE8}" destId="{3DEA591E-DD17-481E-87F5-E53C2EDAEDA8}" srcOrd="1" destOrd="0" presId="urn:microsoft.com/office/officeart/2005/8/layout/process4"/>
    <dgm:cxn modelId="{436AE5C6-E20A-4E5D-8CC6-F785D47F2CC4}" type="presParOf" srcId="{B3D425A8-012B-444D-8194-85921EDBCDE8}" destId="{F2381558-6EAB-4ADB-82B0-BE8B6937CCAF}" srcOrd="2" destOrd="0" presId="urn:microsoft.com/office/officeart/2005/8/layout/process4"/>
    <dgm:cxn modelId="{39E89F10-8234-481A-979B-7078B99C1683}" type="presParOf" srcId="{F2381558-6EAB-4ADB-82B0-BE8B6937CCAF}" destId="{C95AA106-7658-476B-8AAB-DCAB9D4748AC}" srcOrd="0" destOrd="0" presId="urn:microsoft.com/office/officeart/2005/8/layout/process4"/>
    <dgm:cxn modelId="{C71353E4-D0AD-4B29-A375-30421D846023}" type="presParOf" srcId="{F2381558-6EAB-4ADB-82B0-BE8B6937CCAF}" destId="{F213B5DC-5EDD-4141-BF8A-E17D1113BE07}" srcOrd="1" destOrd="0" presId="urn:microsoft.com/office/officeart/2005/8/layout/process4"/>
    <dgm:cxn modelId="{D360D3A5-5C44-4036-96D6-5F4095AD450A}" type="presParOf" srcId="{ABE5144E-0644-4107-A832-ED9EFCF8F06F}" destId="{6DD74352-11E0-4442-B3BE-99CA62006EBF}" srcOrd="1" destOrd="0" presId="urn:microsoft.com/office/officeart/2005/8/layout/process4"/>
    <dgm:cxn modelId="{5297C334-4E3A-46EA-AF6E-FF632252EC96}" type="presParOf" srcId="{ABE5144E-0644-4107-A832-ED9EFCF8F06F}" destId="{0163024D-A8FB-47A8-BA73-1B2415B35992}" srcOrd="2" destOrd="0" presId="urn:microsoft.com/office/officeart/2005/8/layout/process4"/>
    <dgm:cxn modelId="{13342661-0757-4CAD-92C3-06FA1DFDA6BC}" type="presParOf" srcId="{0163024D-A8FB-47A8-BA73-1B2415B35992}" destId="{B316D846-0CCE-4E21-861A-8767C6A0F9ED}" srcOrd="0" destOrd="0" presId="urn:microsoft.com/office/officeart/2005/8/layout/process4"/>
    <dgm:cxn modelId="{D234193B-C6F1-49C2-BFB4-3D45DCE71568}" type="presParOf" srcId="{0163024D-A8FB-47A8-BA73-1B2415B35992}" destId="{53EAED39-EFD8-49DA-B472-3D80F298ADF7}" srcOrd="1" destOrd="0" presId="urn:microsoft.com/office/officeart/2005/8/layout/process4"/>
    <dgm:cxn modelId="{5716184A-E4E4-4D62-A8D7-D16B62643EFA}" type="presParOf" srcId="{0163024D-A8FB-47A8-BA73-1B2415B35992}" destId="{1A898B27-6E24-49E2-B6C9-90720D942C97}" srcOrd="2" destOrd="0" presId="urn:microsoft.com/office/officeart/2005/8/layout/process4"/>
    <dgm:cxn modelId="{53499CD6-4B62-47F5-84F4-F83B7C55D6D4}" type="presParOf" srcId="{1A898B27-6E24-49E2-B6C9-90720D942C97}" destId="{D7FD47FF-7AD8-4B52-B270-A0DD93A50344}" srcOrd="0" destOrd="0" presId="urn:microsoft.com/office/officeart/2005/8/layout/process4"/>
    <dgm:cxn modelId="{F1DD9638-37D6-4B57-B4BD-3A04729FBDF1}" type="presParOf" srcId="{1A898B27-6E24-49E2-B6C9-90720D942C97}" destId="{05429072-ECC9-4A90-8B1E-B8C208FA7091}" srcOrd="1" destOrd="0" presId="urn:microsoft.com/office/officeart/2005/8/layout/process4"/>
    <dgm:cxn modelId="{43FE9CF7-427A-4858-9CAB-E5479CD6D2AA}" type="presParOf" srcId="{ABE5144E-0644-4107-A832-ED9EFCF8F06F}" destId="{520AEB32-A219-4DAA-8BA9-20E888DEB7A7}" srcOrd="3" destOrd="0" presId="urn:microsoft.com/office/officeart/2005/8/layout/process4"/>
    <dgm:cxn modelId="{A8A69CBF-E360-42B5-B9BA-90FFF3896227}" type="presParOf" srcId="{ABE5144E-0644-4107-A832-ED9EFCF8F06F}" destId="{71A99A76-3C64-4253-9572-B6BA7EA1D85F}" srcOrd="4" destOrd="0" presId="urn:microsoft.com/office/officeart/2005/8/layout/process4"/>
    <dgm:cxn modelId="{844EA3C1-2321-4AA5-B22C-0128E8AC0A49}" type="presParOf" srcId="{71A99A76-3C64-4253-9572-B6BA7EA1D85F}" destId="{1D1A5FAD-91E0-45A1-BC09-DDD31483EC46}" srcOrd="0" destOrd="0" presId="urn:microsoft.com/office/officeart/2005/8/layout/process4"/>
    <dgm:cxn modelId="{49EB6C5A-0465-41BB-8B24-DFE0E0373464}" type="presParOf" srcId="{71A99A76-3C64-4253-9572-B6BA7EA1D85F}" destId="{443FBCDC-6953-4E1A-B897-A1B473991052}" srcOrd="1" destOrd="0" presId="urn:microsoft.com/office/officeart/2005/8/layout/process4"/>
    <dgm:cxn modelId="{F4A4840F-0BA8-46DB-ABB7-C1BEE227B139}" type="presParOf" srcId="{71A99A76-3C64-4253-9572-B6BA7EA1D85F}" destId="{34886E2A-F2ED-4B79-AB07-F54B8DDBA365}" srcOrd="2" destOrd="0" presId="urn:microsoft.com/office/officeart/2005/8/layout/process4"/>
    <dgm:cxn modelId="{5EBD9B00-F3B0-48E1-98C2-8CBE21F999D2}" type="presParOf" srcId="{34886E2A-F2ED-4B79-AB07-F54B8DDBA365}" destId="{CB73809E-D689-4454-962B-D99E809AC147}" srcOrd="0" destOrd="0" presId="urn:microsoft.com/office/officeart/2005/8/layout/process4"/>
    <dgm:cxn modelId="{F087AFBB-C866-4538-889B-651D1304FF19}" type="presParOf" srcId="{34886E2A-F2ED-4B79-AB07-F54B8DDBA365}" destId="{174A88D8-51C5-483C-B0BB-506D7C4AD9D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A591E-DD17-481E-87F5-E53C2EDAEDA8}">
      <dsp:nvSpPr>
        <dsp:cNvPr id="0" name=""/>
        <dsp:cNvSpPr/>
      </dsp:nvSpPr>
      <dsp:spPr>
        <a:xfrm>
          <a:off x="0" y="2921763"/>
          <a:ext cx="8596312" cy="958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60</a:t>
          </a:r>
          <a:endParaRPr lang="en-US" sz="1800" kern="1200" dirty="0"/>
        </a:p>
      </dsp:txBody>
      <dsp:txXfrm>
        <a:off x="0" y="2921763"/>
        <a:ext cx="8596312" cy="517853"/>
      </dsp:txXfrm>
    </dsp:sp>
    <dsp:sp modelId="{C95AA106-7658-476B-8AAB-DCAB9D4748AC}">
      <dsp:nvSpPr>
        <dsp:cNvPr id="0" name=""/>
        <dsp:cNvSpPr/>
      </dsp:nvSpPr>
      <dsp:spPr>
        <a:xfrm>
          <a:off x="0" y="3420436"/>
          <a:ext cx="4298155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Middle Element </a:t>
          </a:r>
          <a:endParaRPr lang="en-US" sz="2700" kern="1200" dirty="0"/>
        </a:p>
      </dsp:txBody>
      <dsp:txXfrm>
        <a:off x="0" y="3420436"/>
        <a:ext cx="4298155" cy="441134"/>
      </dsp:txXfrm>
    </dsp:sp>
    <dsp:sp modelId="{F213B5DC-5EDD-4141-BF8A-E17D1113BE07}">
      <dsp:nvSpPr>
        <dsp:cNvPr id="0" name=""/>
        <dsp:cNvSpPr/>
      </dsp:nvSpPr>
      <dsp:spPr>
        <a:xfrm>
          <a:off x="4298156" y="3420436"/>
          <a:ext cx="4298155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60    </a:t>
          </a:r>
          <a:r>
            <a:rPr lang="en-US" sz="2700" kern="1200" dirty="0" smtClean="0"/>
            <a:t>[(5+5) </a:t>
          </a:r>
          <a:r>
            <a:rPr lang="en-US" sz="2700" kern="1200" dirty="0" smtClean="0"/>
            <a:t>/ 2 = </a:t>
          </a:r>
          <a:r>
            <a:rPr lang="en-US" sz="2700" kern="1200" dirty="0" smtClean="0"/>
            <a:t>5]</a:t>
          </a:r>
          <a:endParaRPr lang="en-US" sz="2700" kern="1200" dirty="0"/>
        </a:p>
      </dsp:txBody>
      <dsp:txXfrm>
        <a:off x="4298156" y="3420436"/>
        <a:ext cx="4298155" cy="441134"/>
      </dsp:txXfrm>
    </dsp:sp>
    <dsp:sp modelId="{53EAED39-EFD8-49DA-B472-3D80F298ADF7}">
      <dsp:nvSpPr>
        <dsp:cNvPr id="0" name=""/>
        <dsp:cNvSpPr/>
      </dsp:nvSpPr>
      <dsp:spPr>
        <a:xfrm rot="10800000">
          <a:off x="0" y="1461224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40|50|60</a:t>
          </a:r>
          <a:endParaRPr lang="en-US" sz="1800" kern="1200" dirty="0"/>
        </a:p>
      </dsp:txBody>
      <dsp:txXfrm rot="-10800000">
        <a:off x="0" y="1461224"/>
        <a:ext cx="8596312" cy="517698"/>
      </dsp:txXfrm>
    </dsp:sp>
    <dsp:sp modelId="{D7FD47FF-7AD8-4B52-B270-A0DD93A50344}">
      <dsp:nvSpPr>
        <dsp:cNvPr id="0" name=""/>
        <dsp:cNvSpPr/>
      </dsp:nvSpPr>
      <dsp:spPr>
        <a:xfrm>
          <a:off x="0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Middle Element</a:t>
          </a:r>
          <a:endParaRPr lang="en-US" sz="2700" kern="1200" dirty="0"/>
        </a:p>
      </dsp:txBody>
      <dsp:txXfrm>
        <a:off x="0" y="1978922"/>
        <a:ext cx="4298155" cy="441002"/>
      </dsp:txXfrm>
    </dsp:sp>
    <dsp:sp modelId="{05429072-ECC9-4A90-8B1E-B8C208FA7091}">
      <dsp:nvSpPr>
        <dsp:cNvPr id="0" name=""/>
        <dsp:cNvSpPr/>
      </dsp:nvSpPr>
      <dsp:spPr>
        <a:xfrm>
          <a:off x="4298156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50    </a:t>
          </a:r>
          <a:r>
            <a:rPr lang="en-US" sz="2700" kern="1200" dirty="0" smtClean="0"/>
            <a:t>[(3+5) </a:t>
          </a:r>
          <a:r>
            <a:rPr lang="en-US" sz="2700" kern="1200" dirty="0" smtClean="0"/>
            <a:t>/ 2 = </a:t>
          </a:r>
          <a:r>
            <a:rPr lang="en-US" sz="2700" kern="1200" dirty="0" smtClean="0"/>
            <a:t>4]</a:t>
          </a:r>
          <a:endParaRPr lang="en-US" sz="2700" kern="1200" dirty="0"/>
        </a:p>
      </dsp:txBody>
      <dsp:txXfrm>
        <a:off x="4298156" y="1978922"/>
        <a:ext cx="4298155" cy="441002"/>
      </dsp:txXfrm>
    </dsp:sp>
    <dsp:sp modelId="{443FBCDC-6953-4E1A-B897-A1B473991052}">
      <dsp:nvSpPr>
        <dsp:cNvPr id="0" name=""/>
        <dsp:cNvSpPr/>
      </dsp:nvSpPr>
      <dsp:spPr>
        <a:xfrm rot="10800000">
          <a:off x="0" y="686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10 |20|30|40|50|60</a:t>
          </a:r>
          <a:endParaRPr lang="en-US" sz="1800" kern="1200" dirty="0"/>
        </a:p>
      </dsp:txBody>
      <dsp:txXfrm rot="-10800000">
        <a:off x="0" y="686"/>
        <a:ext cx="8596312" cy="517698"/>
      </dsp:txXfrm>
    </dsp:sp>
    <dsp:sp modelId="{CB73809E-D689-4454-962B-D99E809AC147}">
      <dsp:nvSpPr>
        <dsp:cNvPr id="0" name=""/>
        <dsp:cNvSpPr/>
      </dsp:nvSpPr>
      <dsp:spPr>
        <a:xfrm>
          <a:off x="0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Middle Element</a:t>
          </a:r>
          <a:endParaRPr lang="en-US" sz="2700" kern="1200" dirty="0"/>
        </a:p>
      </dsp:txBody>
      <dsp:txXfrm>
        <a:off x="0" y="518384"/>
        <a:ext cx="4298155" cy="441002"/>
      </dsp:txXfrm>
    </dsp:sp>
    <dsp:sp modelId="{174A88D8-51C5-483C-B0BB-506D7C4AD9D4}">
      <dsp:nvSpPr>
        <dsp:cNvPr id="0" name=""/>
        <dsp:cNvSpPr/>
      </dsp:nvSpPr>
      <dsp:spPr>
        <a:xfrm>
          <a:off x="4298156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30    </a:t>
          </a:r>
          <a:r>
            <a:rPr lang="en-US" sz="2700" kern="1200" dirty="0" smtClean="0"/>
            <a:t>[(</a:t>
          </a:r>
          <a:r>
            <a:rPr lang="en-US" sz="2700" kern="1200" dirty="0" smtClean="0"/>
            <a:t>0+5) </a:t>
          </a:r>
          <a:r>
            <a:rPr lang="en-US" sz="2700" kern="1200" dirty="0" smtClean="0"/>
            <a:t>/ 2 = </a:t>
          </a:r>
          <a:r>
            <a:rPr lang="en-US" sz="2700" kern="1200" dirty="0" smtClean="0"/>
            <a:t>2]</a:t>
          </a:r>
          <a:endParaRPr lang="en-US" sz="2700" kern="1200" dirty="0"/>
        </a:p>
      </dsp:txBody>
      <dsp:txXfrm>
        <a:off x="4298156" y="518384"/>
        <a:ext cx="4298155" cy="44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4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15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1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34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3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4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7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9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(Data Structure)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7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8621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BINARY SEARCH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49" y="786213"/>
            <a:ext cx="8966353" cy="5341122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Multiple way to perform search operation in java . We can search element by using linear search .</a:t>
            </a:r>
          </a:p>
          <a:p>
            <a:pPr lvl="0"/>
            <a:r>
              <a:rPr lang="en-US" sz="2400" dirty="0" smtClean="0"/>
              <a:t>It’s pretty easy and straight forward .no need to make as sorted Array. This approach will work either array is sorted or not.</a:t>
            </a:r>
          </a:p>
          <a:p>
            <a:pPr lvl="0"/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Search a sorted array by repeatedly dividing the search interval in half. Begin with an interval covering the whole array.</a:t>
            </a:r>
          </a:p>
          <a:p>
            <a:pPr lvl="0"/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If the value of the search key is less than the item in the middle of the interval, narrow the interval to the lower half. </a:t>
            </a:r>
          </a:p>
          <a:p>
            <a:pPr lvl="0"/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Otherwise </a:t>
            </a:r>
            <a:r>
              <a:rPr lang="en-US" sz="2400" dirty="0"/>
              <a:t>narrow it to the upper half. Repeatedly check until the value is found or the interval is empty.</a:t>
            </a:r>
          </a:p>
        </p:txBody>
      </p:sp>
    </p:spTree>
    <p:extLst>
      <p:ext uri="{BB962C8B-B14F-4D97-AF65-F5344CB8AC3E}">
        <p14:creationId xmlns:p14="http://schemas.microsoft.com/office/powerpoint/2010/main" val="370169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List of Array Elements In Sorted Order: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981042"/>
              </p:ext>
            </p:extLst>
          </p:nvPr>
        </p:nvGraphicFramePr>
        <p:xfrm>
          <a:off x="677688" y="2152042"/>
          <a:ext cx="8596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/>
                <a:gridCol w="1432719"/>
                <a:gridCol w="1432719"/>
                <a:gridCol w="1432719"/>
                <a:gridCol w="1432719"/>
                <a:gridCol w="14327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1230594" y="2503918"/>
            <a:ext cx="8546" cy="39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85316" y="2897024"/>
            <a:ext cx="367469" cy="256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06512" y="2503918"/>
            <a:ext cx="8546" cy="29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135596" y="2895600"/>
            <a:ext cx="341832" cy="2478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14446" y="2891327"/>
            <a:ext cx="367469" cy="256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39169" y="2891327"/>
            <a:ext cx="367469" cy="256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93208" y="2897023"/>
            <a:ext cx="367469" cy="256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71757" y="2891327"/>
            <a:ext cx="367469" cy="256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0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 (</a:t>
            </a:r>
            <a:r>
              <a:rPr lang="en-US" dirty="0" smtClean="0">
                <a:solidFill>
                  <a:srgbClr val="FF0000"/>
                </a:solidFill>
              </a:rPr>
              <a:t>LOGIC</a:t>
            </a:r>
            <a:r>
              <a:rPr lang="en-US" dirty="0" smtClean="0"/>
              <a:t>) :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Three Possible case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27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Compare x with the middle element.</a:t>
            </a:r>
          </a:p>
          <a:p>
            <a:r>
              <a:rPr lang="en-US" sz="2400" dirty="0" smtClean="0"/>
              <a:t>1. </a:t>
            </a:r>
            <a:r>
              <a:rPr lang="en-US" sz="2400" dirty="0"/>
              <a:t>If x matches with middle element, we return the mid index.</a:t>
            </a:r>
          </a:p>
          <a:p>
            <a:r>
              <a:rPr lang="en-US" sz="2400" dirty="0" smtClean="0"/>
              <a:t>2. </a:t>
            </a:r>
            <a:r>
              <a:rPr lang="en-US" sz="2400" dirty="0"/>
              <a:t>Else If x is greater than the mid element, then x can only lie in right half </a:t>
            </a:r>
            <a:r>
              <a:rPr lang="en-US" sz="2400" dirty="0" err="1"/>
              <a:t>subarray</a:t>
            </a:r>
            <a:r>
              <a:rPr lang="en-US" sz="2400" dirty="0"/>
              <a:t> after the mid element. So we recur for right half</a:t>
            </a:r>
            <a:r>
              <a:rPr lang="en-US" sz="2400" dirty="0" smtClean="0"/>
              <a:t>. And discard left elements.</a:t>
            </a:r>
            <a:endParaRPr lang="en-US" sz="2400" dirty="0"/>
          </a:p>
          <a:p>
            <a:r>
              <a:rPr lang="en-US" sz="2400" dirty="0" smtClean="0"/>
              <a:t>3. </a:t>
            </a:r>
            <a:r>
              <a:rPr lang="en-US" sz="2400" dirty="0"/>
              <a:t>Else (x is smaller) recur for the left half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NOTE : </a:t>
            </a:r>
            <a:r>
              <a:rPr lang="en-US" sz="2400" b="1" dirty="0" smtClean="0">
                <a:solidFill>
                  <a:schemeClr val="tx1"/>
                </a:solidFill>
              </a:rPr>
              <a:t>If element exist then return its index value.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   </a:t>
            </a:r>
            <a:r>
              <a:rPr lang="en-US" sz="2400" b="1" dirty="0" smtClean="0">
                <a:solidFill>
                  <a:schemeClr val="tx1"/>
                </a:solidFill>
              </a:rPr>
              <a:t>If doesn’t exist then it will return -1;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6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searching here index value for 60.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9034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5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Reduce the search space by half </a:t>
            </a:r>
            <a:r>
              <a:rPr lang="en-US" sz="2400" dirty="0" smtClean="0"/>
              <a:t>elements every </a:t>
            </a:r>
            <a:r>
              <a:rPr lang="en-US" sz="2400" dirty="0" smtClean="0"/>
              <a:t>time divide by 2 . Now we will </a:t>
            </a:r>
            <a:r>
              <a:rPr lang="en-US" sz="2400" dirty="0" smtClean="0"/>
              <a:t>write the code </a:t>
            </a:r>
            <a:r>
              <a:rPr lang="en-US" sz="2400" dirty="0" smtClean="0"/>
              <a:t>and run into Eclipse.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393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328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BINARY SEARCH</vt:lpstr>
      <vt:lpstr>What is BINARY SEARCH ?</vt:lpstr>
      <vt:lpstr>List of Array Elements In Sorted Order: </vt:lpstr>
      <vt:lpstr>STEPS  (LOGIC) :  Three Possible case</vt:lpstr>
      <vt:lpstr>We are searching here index value for 60.</vt:lpstr>
      <vt:lpstr>Continue..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Sumit Pal Singh</dc:creator>
  <cp:lastModifiedBy>Sumit Pal Singh</cp:lastModifiedBy>
  <cp:revision>19</cp:revision>
  <dcterms:created xsi:type="dcterms:W3CDTF">2018-07-28T18:37:00Z</dcterms:created>
  <dcterms:modified xsi:type="dcterms:W3CDTF">2018-07-29T10:37:03Z</dcterms:modified>
</cp:coreProperties>
</file>