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7" r:id="rId8"/>
    <p:sldId id="263" r:id="rId9"/>
    <p:sldId id="264" r:id="rId10"/>
    <p:sldId id="260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61C7-09B8-4159-A966-C24B54C52166}" type="datetimeFigureOut">
              <a:rPr lang="en-US" smtClean="0"/>
              <a:t>17-Jul-17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4ED3-E0D2-43C1-BEE3-A0E91136E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3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61C7-09B8-4159-A966-C24B54C52166}" type="datetimeFigureOut">
              <a:rPr lang="en-US" smtClean="0"/>
              <a:t>17-Jul-17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4ED3-E0D2-43C1-BEE3-A0E91136E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19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61C7-09B8-4159-A966-C24B54C52166}" type="datetimeFigureOut">
              <a:rPr lang="en-US" smtClean="0"/>
              <a:t>17-Jul-17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4ED3-E0D2-43C1-BEE3-A0E91136E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61C7-09B8-4159-A966-C24B54C52166}" type="datetimeFigureOut">
              <a:rPr lang="en-US" smtClean="0"/>
              <a:t>17-Jul-17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4ED3-E0D2-43C1-BEE3-A0E91136E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8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61C7-09B8-4159-A966-C24B54C52166}" type="datetimeFigureOut">
              <a:rPr lang="en-US" smtClean="0"/>
              <a:t>17-Jul-17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4ED3-E0D2-43C1-BEE3-A0E91136E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0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61C7-09B8-4159-A966-C24B54C52166}" type="datetimeFigureOut">
              <a:rPr lang="en-US" smtClean="0"/>
              <a:t>17-Jul-17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4ED3-E0D2-43C1-BEE3-A0E91136E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42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61C7-09B8-4159-A966-C24B54C52166}" type="datetimeFigureOut">
              <a:rPr lang="en-US" smtClean="0"/>
              <a:t>17-Jul-17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4ED3-E0D2-43C1-BEE3-A0E91136E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1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61C7-09B8-4159-A966-C24B54C52166}" type="datetimeFigureOut">
              <a:rPr lang="en-US" smtClean="0"/>
              <a:t>17-Jul-17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4ED3-E0D2-43C1-BEE3-A0E91136E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3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61C7-09B8-4159-A966-C24B54C52166}" type="datetimeFigureOut">
              <a:rPr lang="en-US" smtClean="0"/>
              <a:t>17-Jul-17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4ED3-E0D2-43C1-BEE3-A0E91136E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4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61C7-09B8-4159-A966-C24B54C52166}" type="datetimeFigureOut">
              <a:rPr lang="en-US" smtClean="0"/>
              <a:t>17-Jul-17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4ED3-E0D2-43C1-BEE3-A0E91136E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1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61C7-09B8-4159-A966-C24B54C52166}" type="datetimeFigureOut">
              <a:rPr lang="en-US" smtClean="0"/>
              <a:t>17-Jul-17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4ED3-E0D2-43C1-BEE3-A0E91136E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161C7-09B8-4159-A966-C24B54C52166}" type="datetimeFigureOut">
              <a:rPr lang="en-US" smtClean="0"/>
              <a:t>17-Jul-17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84ED3-E0D2-43C1-BEE3-A0E91136E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4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in.udacity.com/course/how-to-use-git-and-github--ud775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tN0T7jYn0A" TargetMode="External"/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git-scm.com/book/en/v2/Getting-Started-First-Time-Git-Setu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elp.github.com/articles/adding-an-existing-project-to-github-using-the-command-line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41752"/>
            <a:ext cx="9144000" cy="1521506"/>
          </a:xfrm>
        </p:spPr>
        <p:txBody>
          <a:bodyPr/>
          <a:lstStyle/>
          <a:p>
            <a:r>
              <a:rPr lang="en-US" dirty="0" smtClean="0"/>
              <a:t>Just </a:t>
            </a:r>
            <a:r>
              <a:rPr lang="en-US" dirty="0" err="1" smtClean="0"/>
              <a:t>Git</a:t>
            </a:r>
            <a:r>
              <a:rPr lang="en-US" dirty="0" smtClean="0"/>
              <a:t>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0115" y="4853330"/>
            <a:ext cx="9144000" cy="1655762"/>
          </a:xfrm>
        </p:spPr>
        <p:txBody>
          <a:bodyPr/>
          <a:lstStyle/>
          <a:p>
            <a:r>
              <a:rPr lang="en-US" dirty="0" smtClean="0"/>
              <a:t>Prepared by – Sumit Agrawal</a:t>
            </a:r>
            <a:endParaRPr lang="en-US" dirty="0"/>
          </a:p>
        </p:txBody>
      </p:sp>
      <p:pic>
        <p:nvPicPr>
          <p:cNvPr id="1026" name="Picture 2" descr="Image result for gi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5" y="2781527"/>
            <a:ext cx="190500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0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Fetch</a:t>
            </a:r>
          </a:p>
          <a:p>
            <a:pPr marL="0" indent="0">
              <a:buNone/>
            </a:pPr>
            <a:r>
              <a:rPr lang="en-US" dirty="0" smtClean="0"/>
              <a:t>Branching</a:t>
            </a:r>
          </a:p>
          <a:p>
            <a:pPr marL="0" indent="0">
              <a:buNone/>
            </a:pPr>
            <a:r>
              <a:rPr lang="en-US" dirty="0" smtClean="0"/>
              <a:t>merge</a:t>
            </a:r>
          </a:p>
          <a:p>
            <a:r>
              <a:rPr lang="en-US" dirty="0" err="1" smtClean="0"/>
              <a:t>Udacity</a:t>
            </a:r>
            <a:r>
              <a:rPr lang="en-US" dirty="0" smtClean="0"/>
              <a:t> Course – How to use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 https://in.udacity.com/course/how-to-use-git-and-github--ud775/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4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639" y="1825625"/>
            <a:ext cx="7776721" cy="4351338"/>
          </a:xfrm>
        </p:spPr>
      </p:pic>
    </p:spTree>
    <p:extLst>
      <p:ext uri="{BB962C8B-B14F-4D97-AF65-F5344CB8AC3E}">
        <p14:creationId xmlns:p14="http://schemas.microsoft.com/office/powerpoint/2010/main" val="327623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Image result for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416" y="1825625"/>
            <a:ext cx="454284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64693" y="6250709"/>
            <a:ext cx="505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</a:t>
            </a:r>
            <a:r>
              <a:rPr lang="en-US" dirty="0" smtClean="0"/>
              <a:t>appy </a:t>
            </a:r>
            <a:r>
              <a:rPr lang="en-US" dirty="0" err="1" smtClean="0"/>
              <a:t>gitting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5770" y="1825625"/>
            <a:ext cx="5998029" cy="4351338"/>
          </a:xfrm>
        </p:spPr>
        <p:txBody>
          <a:bodyPr/>
          <a:lstStyle/>
          <a:p>
            <a:r>
              <a:rPr lang="en-US" dirty="0" smtClean="0"/>
              <a:t>Version Control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Save work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Review Changes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Do not lose history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Share with others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Reduce mental burden</a:t>
            </a:r>
          </a:p>
          <a:p>
            <a:r>
              <a:rPr lang="en-US" dirty="0" smtClean="0"/>
              <a:t>Working</a:t>
            </a:r>
            <a:r>
              <a:rPr lang="en-US" dirty="0"/>
              <a:t> </a:t>
            </a:r>
            <a:r>
              <a:rPr lang="en-US" dirty="0" smtClean="0"/>
              <a:t>in collaboration </a:t>
            </a:r>
            <a:endParaRPr lang="en-US" dirty="0"/>
          </a:p>
        </p:txBody>
      </p:sp>
      <p:pic>
        <p:nvPicPr>
          <p:cNvPr id="2050" name="Picture 2" descr="Image result for final doc phd comic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71" y="1642305"/>
            <a:ext cx="3538482" cy="471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6415467"/>
            <a:ext cx="757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Ref:- SDE course lecture notes, Instructor: </a:t>
            </a:r>
            <a:r>
              <a:rPr lang="en-US" dirty="0" err="1"/>
              <a:t>Prabhu</a:t>
            </a:r>
            <a:r>
              <a:rPr lang="en-US" dirty="0"/>
              <a:t> Ramachandran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55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on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Bash – Command Prompt specifically designed for windows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https://git-for-windows.github.io/</a:t>
            </a:r>
            <a:r>
              <a:rPr lang="en-US" dirty="0" smtClean="0"/>
              <a:t>) {during installation path – use </a:t>
            </a:r>
            <a:r>
              <a:rPr lang="en-US" dirty="0" err="1" smtClean="0"/>
              <a:t>gitbash</a:t>
            </a:r>
            <a:r>
              <a:rPr lang="en-US" dirty="0" smtClean="0"/>
              <a:t> only}</a:t>
            </a:r>
          </a:p>
          <a:p>
            <a:pPr marL="0" indent="0">
              <a:buNone/>
            </a:pPr>
            <a:r>
              <a:rPr lang="en-US" dirty="0" err="1" smtClean="0"/>
              <a:t>Youtube</a:t>
            </a:r>
            <a:r>
              <a:rPr lang="en-US" dirty="0"/>
              <a:t> video (</a:t>
            </a:r>
            <a:r>
              <a:rPr lang="en-US" dirty="0">
                <a:hlinkClick r:id="rId3"/>
              </a:rPr>
              <a:t>https://www.youtube.com/watch?v=_</a:t>
            </a:r>
            <a:r>
              <a:rPr lang="en-US" dirty="0" smtClean="0">
                <a:hlinkClick r:id="rId3"/>
              </a:rPr>
              <a:t>tN0T7jYn0A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Configure the </a:t>
            </a:r>
            <a:r>
              <a:rPr lang="en-US" dirty="0" err="1" smtClean="0"/>
              <a:t>git</a:t>
            </a:r>
            <a:r>
              <a:rPr lang="en-US" dirty="0" smtClean="0"/>
              <a:t> bash	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git-scm.com/book/en/v2/Getting-Started-First-Time-Git-Setup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Username and user email must be same as in used in github.com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7673" y="5419868"/>
            <a:ext cx="79248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909" y="894571"/>
            <a:ext cx="4107728" cy="31067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and account on </a:t>
            </a:r>
            <a:r>
              <a:rPr lang="en-US" dirty="0" err="1" smtClean="0"/>
              <a:t>github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https://github.com/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 add an existing project on </a:t>
            </a:r>
            <a:r>
              <a:rPr lang="en-US" dirty="0" err="1" smtClean="0"/>
              <a:t>github</a:t>
            </a:r>
            <a:r>
              <a:rPr lang="en-US" dirty="0" smtClean="0"/>
              <a:t> follow this.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https://help.github.com/articles/adding-an-existing-project-to-github-using-the-command-line/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Public Repository (Free – open)</a:t>
            </a:r>
          </a:p>
          <a:p>
            <a:r>
              <a:rPr lang="en-US" dirty="0" smtClean="0"/>
              <a:t>Private Repository (create account with iitb mail id – get 2 year of subscription free, after that 7$ per month)</a:t>
            </a:r>
          </a:p>
          <a:p>
            <a:r>
              <a:rPr lang="en-US" dirty="0" smtClean="0"/>
              <a:t>Storage(no limitation on number of repository. Repository size&lt;1GB)</a:t>
            </a:r>
          </a:p>
        </p:txBody>
      </p:sp>
    </p:spTree>
    <p:extLst>
      <p:ext uri="{BB962C8B-B14F-4D97-AF65-F5344CB8AC3E}">
        <p14:creationId xmlns:p14="http://schemas.microsoft.com/office/powerpoint/2010/main" val="57268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54" y="1343820"/>
            <a:ext cx="8481291" cy="491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3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607" y="559089"/>
            <a:ext cx="8591550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 PAIN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sublime editor</a:t>
            </a:r>
          </a:p>
          <a:p>
            <a:r>
              <a:rPr lang="en-US" dirty="0" smtClean="0"/>
              <a:t>Make sublime default editor for </a:t>
            </a:r>
            <a:r>
              <a:rPr lang="en-US" dirty="0" err="1" smtClean="0"/>
              <a:t>git</a:t>
            </a:r>
            <a:r>
              <a:rPr lang="en-US" smtClean="0"/>
              <a:t> bash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64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add </a:t>
            </a:r>
            <a:r>
              <a:rPr lang="en-US" dirty="0" err="1" smtClean="0"/>
              <a:t>abc.m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status</a:t>
            </a:r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log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diff abcCommit1 abcCommit2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remote add origin &lt;</a:t>
            </a:r>
            <a:r>
              <a:rPr lang="en-US" dirty="0" err="1" smtClean="0"/>
              <a:t>url</a:t>
            </a:r>
            <a:r>
              <a:rPr lang="en-US" dirty="0" smtClean="0"/>
              <a:t>&gt;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push origin master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pull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ignore	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213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06173"/>
            <a:ext cx="110966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7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214</Words>
  <Application>Microsoft Office PowerPoint</Application>
  <PresentationFormat>Widescreen</PresentationFormat>
  <Paragraphs>51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Just Git it</vt:lpstr>
      <vt:lpstr>Why git</vt:lpstr>
      <vt:lpstr>Installation on Windows</vt:lpstr>
      <vt:lpstr>GitHub</vt:lpstr>
      <vt:lpstr>PowerPoint Presentation</vt:lpstr>
      <vt:lpstr>PowerPoint Presentation</vt:lpstr>
      <vt:lpstr>EDITOR PAIN</vt:lpstr>
      <vt:lpstr>Commands</vt:lpstr>
      <vt:lpstr>PowerPoint Presentation</vt:lpstr>
      <vt:lpstr>Further Reading</vt:lpstr>
      <vt:lpstr>PowerPoint Presentation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Git it</dc:title>
  <dc:creator>Sumit Agrawal</dc:creator>
  <cp:lastModifiedBy>Sumit Agrawal</cp:lastModifiedBy>
  <cp:revision>56</cp:revision>
  <dcterms:created xsi:type="dcterms:W3CDTF">2017-07-17T05:38:12Z</dcterms:created>
  <dcterms:modified xsi:type="dcterms:W3CDTF">2017-07-17T08:56:40Z</dcterms:modified>
</cp:coreProperties>
</file>