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Git Training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02 to 08 Feb 2023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892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Day 1 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Introduction, installation and quick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Terminologies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Features and definition about git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Project setup on GitHub account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Cloning of remote repository to local repo.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144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Day 2 Basic git commands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Git Workflow (add, commit, pull &amp; push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IN" dirty="0" smtClean="0"/>
              <a:t>Renaming </a:t>
            </a:r>
            <a:r>
              <a:rPr lang="en-IN" dirty="0"/>
              <a:t>and Moving </a:t>
            </a:r>
            <a:r>
              <a:rPr lang="en-IN" dirty="0" smtClean="0"/>
              <a:t>Files</a:t>
            </a:r>
          </a:p>
          <a:p>
            <a:endParaRPr lang="en-IN" dirty="0" smtClean="0"/>
          </a:p>
          <a:p>
            <a:r>
              <a:rPr lang="en-IN" dirty="0"/>
              <a:t>Deleting </a:t>
            </a:r>
            <a:r>
              <a:rPr lang="en-IN" dirty="0" smtClean="0"/>
              <a:t>Files</a:t>
            </a:r>
          </a:p>
          <a:p>
            <a:endParaRPr lang="en-IN" dirty="0" smtClean="0"/>
          </a:p>
          <a:p>
            <a:r>
              <a:rPr lang="en-US" dirty="0"/>
              <a:t>Ignoring Unwanted Files and </a:t>
            </a:r>
            <a:r>
              <a:rPr lang="en-US" dirty="0" smtClean="0"/>
              <a:t>Folders</a:t>
            </a:r>
          </a:p>
          <a:p>
            <a:endParaRPr lang="en-US" dirty="0" smtClean="0"/>
          </a:p>
          <a:p>
            <a:r>
              <a:rPr lang="en-IN" dirty="0"/>
              <a:t> Renaming and Moving Files</a:t>
            </a:r>
          </a:p>
        </p:txBody>
      </p:sp>
    </p:spTree>
    <p:extLst>
      <p:ext uri="{BB962C8B-B14F-4D97-AF65-F5344CB8AC3E}">
        <p14:creationId xmlns:p14="http://schemas.microsoft.com/office/powerpoint/2010/main" val="397591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Day 3 comparison and tool installation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Visual MergeDiff Tool </a:t>
            </a:r>
            <a:r>
              <a:rPr lang="en-IN" dirty="0" smtClean="0"/>
              <a:t>Installation</a:t>
            </a:r>
          </a:p>
          <a:p>
            <a:endParaRPr lang="en-IN" dirty="0" smtClean="0"/>
          </a:p>
          <a:p>
            <a:r>
              <a:rPr lang="en-IN" dirty="0" smtClean="0"/>
              <a:t>Comparisons</a:t>
            </a:r>
          </a:p>
          <a:p>
            <a:endParaRPr lang="en-IN" dirty="0" smtClean="0"/>
          </a:p>
          <a:p>
            <a:r>
              <a:rPr lang="en-US" dirty="0"/>
              <a:t> Comparing Working Directory and the Staging </a:t>
            </a:r>
            <a:r>
              <a:rPr lang="en-US" dirty="0" smtClean="0"/>
              <a:t>Area</a:t>
            </a:r>
          </a:p>
          <a:p>
            <a:endParaRPr lang="en-US" dirty="0" smtClean="0"/>
          </a:p>
          <a:p>
            <a:r>
              <a:rPr lang="en-US" dirty="0"/>
              <a:t>Comparing Working Directory and Git Repository (Last Commit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IN" dirty="0"/>
              <a:t>Comparing Between </a:t>
            </a:r>
            <a:r>
              <a:rPr lang="en-IN" dirty="0" smtClean="0"/>
              <a:t>Commits</a:t>
            </a:r>
          </a:p>
          <a:p>
            <a:endParaRPr lang="en-IN" dirty="0" smtClean="0"/>
          </a:p>
          <a:p>
            <a:r>
              <a:rPr lang="en-US" dirty="0"/>
              <a:t> Comparison Section Cleanup and Push back to GitHub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626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Day 4 branching, merging, rebasing, stashing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Branching </a:t>
            </a:r>
            <a:r>
              <a:rPr lang="en-IN" dirty="0" smtClean="0"/>
              <a:t>Basics</a:t>
            </a:r>
          </a:p>
          <a:p>
            <a:endParaRPr lang="en-IN" dirty="0" smtClean="0"/>
          </a:p>
          <a:p>
            <a:r>
              <a:rPr lang="en-IN" dirty="0"/>
              <a:t>Conflicting Merges and </a:t>
            </a:r>
            <a:r>
              <a:rPr lang="en-IN" dirty="0" smtClean="0"/>
              <a:t>Resolution</a:t>
            </a:r>
          </a:p>
          <a:p>
            <a:endParaRPr lang="en-IN" dirty="0" smtClean="0"/>
          </a:p>
          <a:p>
            <a:r>
              <a:rPr lang="en-IN" dirty="0"/>
              <a:t>Rebase </a:t>
            </a:r>
            <a:r>
              <a:rPr lang="en-IN" dirty="0" smtClean="0"/>
              <a:t>Example</a:t>
            </a:r>
          </a:p>
          <a:p>
            <a:endParaRPr lang="en-IN" dirty="0" smtClean="0"/>
          </a:p>
          <a:p>
            <a:r>
              <a:rPr lang="en-IN" dirty="0"/>
              <a:t> Stash </a:t>
            </a:r>
            <a:r>
              <a:rPr lang="en-IN" dirty="0" smtClean="0"/>
              <a:t>Example</a:t>
            </a:r>
          </a:p>
          <a:p>
            <a:endParaRPr lang="en-IN" dirty="0" smtClean="0"/>
          </a:p>
          <a:p>
            <a:r>
              <a:rPr lang="en-US" dirty="0"/>
              <a:t> Stashing Untracked Files and Using Pop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946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Day 5 Tagging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Annotated </a:t>
            </a:r>
            <a:r>
              <a:rPr lang="en-IN" dirty="0" smtClean="0"/>
              <a:t>Tags</a:t>
            </a:r>
          </a:p>
          <a:p>
            <a:endParaRPr lang="en-IN" dirty="0"/>
          </a:p>
          <a:p>
            <a:r>
              <a:rPr lang="en-IN" dirty="0"/>
              <a:t>Comparing </a:t>
            </a:r>
            <a:r>
              <a:rPr lang="en-IN" dirty="0" smtClean="0"/>
              <a:t>Tags</a:t>
            </a:r>
          </a:p>
          <a:p>
            <a:endParaRPr lang="en-IN" dirty="0"/>
          </a:p>
          <a:p>
            <a:r>
              <a:rPr lang="en-IN" dirty="0"/>
              <a:t>Updating </a:t>
            </a:r>
            <a:r>
              <a:rPr lang="en-IN" dirty="0" smtClean="0"/>
              <a:t>Tags</a:t>
            </a:r>
          </a:p>
          <a:p>
            <a:endParaRPr lang="en-IN" dirty="0"/>
          </a:p>
          <a:p>
            <a:r>
              <a:rPr lang="en-IN" dirty="0" smtClean="0"/>
              <a:t>Checkout tags on GitHub profile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068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261</TotalTime>
  <Words>149</Words>
  <Application>Microsoft Office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Git Training</vt:lpstr>
      <vt:lpstr>Day 1 Introduction</vt:lpstr>
      <vt:lpstr>Day 2 Basic git commands</vt:lpstr>
      <vt:lpstr>Day 3 comparison and tool installation</vt:lpstr>
      <vt:lpstr>Day 4 branching, merging, rebasing, stashing</vt:lpstr>
      <vt:lpstr>Day 5 Tagging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Training</dc:title>
  <dc:creator>sumit adep</dc:creator>
  <cp:lastModifiedBy>sumit adep</cp:lastModifiedBy>
  <cp:revision>3</cp:revision>
  <dcterms:created xsi:type="dcterms:W3CDTF">2023-02-08T06:57:24Z</dcterms:created>
  <dcterms:modified xsi:type="dcterms:W3CDTF">2023-02-09T12:20:23Z</dcterms:modified>
</cp:coreProperties>
</file>