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3829" r:id="rId2"/>
  </p:sldMasterIdLst>
  <p:notesMasterIdLst>
    <p:notesMasterId r:id="rId28"/>
  </p:notesMasterIdLst>
  <p:handoutMasterIdLst>
    <p:handoutMasterId r:id="rId29"/>
  </p:handoutMasterIdLst>
  <p:sldIdLst>
    <p:sldId id="397" r:id="rId3"/>
    <p:sldId id="395" r:id="rId4"/>
    <p:sldId id="355" r:id="rId5"/>
    <p:sldId id="380" r:id="rId6"/>
    <p:sldId id="393" r:id="rId7"/>
    <p:sldId id="392" r:id="rId8"/>
    <p:sldId id="394" r:id="rId9"/>
    <p:sldId id="383" r:id="rId10"/>
    <p:sldId id="386" r:id="rId11"/>
    <p:sldId id="388" r:id="rId12"/>
    <p:sldId id="390" r:id="rId13"/>
    <p:sldId id="389" r:id="rId14"/>
    <p:sldId id="409" r:id="rId15"/>
    <p:sldId id="410" r:id="rId16"/>
    <p:sldId id="411" r:id="rId17"/>
    <p:sldId id="413" r:id="rId18"/>
    <p:sldId id="412" r:id="rId19"/>
    <p:sldId id="414" r:id="rId20"/>
    <p:sldId id="415" r:id="rId21"/>
    <p:sldId id="416" r:id="rId22"/>
    <p:sldId id="400" r:id="rId23"/>
    <p:sldId id="407" r:id="rId24"/>
    <p:sldId id="408" r:id="rId25"/>
    <p:sldId id="396" r:id="rId26"/>
    <p:sldId id="35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745" autoAdjust="0"/>
  </p:normalViewPr>
  <p:slideViewPr>
    <p:cSldViewPr>
      <p:cViewPr varScale="1">
        <p:scale>
          <a:sx n="108" d="100"/>
          <a:sy n="108" d="100"/>
        </p:scale>
        <p:origin x="172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5B0D7C-8C91-4563-AFBA-99320F52B7F5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5B9C3146-D891-4A79-8621-2B85A37B3EF9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Dedicated Work Force</a:t>
          </a:r>
        </a:p>
      </dgm:t>
    </dgm:pt>
    <dgm:pt modelId="{350F7EA2-73A9-4DF2-AFC4-DBD04C52AE8C}" type="parTrans" cxnId="{984AE942-8AFA-4315-B615-C54B962B46EF}">
      <dgm:prSet/>
      <dgm:spPr/>
      <dgm:t>
        <a:bodyPr/>
        <a:lstStyle/>
        <a:p>
          <a:endParaRPr lang="en-US"/>
        </a:p>
      </dgm:t>
    </dgm:pt>
    <dgm:pt modelId="{D7E74FEE-04B9-4942-81FD-0F0065E4DD23}" type="sibTrans" cxnId="{984AE942-8AFA-4315-B615-C54B962B46EF}">
      <dgm:prSet/>
      <dgm:spPr/>
      <dgm:t>
        <a:bodyPr/>
        <a:lstStyle/>
        <a:p>
          <a:endParaRPr lang="en-US"/>
        </a:p>
      </dgm:t>
    </dgm:pt>
    <dgm:pt modelId="{D267986C-0F22-4E1C-B956-07AE510B83B5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Dedicated Budget and Schedule</a:t>
          </a:r>
        </a:p>
      </dgm:t>
    </dgm:pt>
    <dgm:pt modelId="{D4526479-F56B-47E0-A873-24376EC5CE04}" type="parTrans" cxnId="{4DEFC731-ED36-4FA0-BD0E-E2306C33A35A}">
      <dgm:prSet/>
      <dgm:spPr/>
      <dgm:t>
        <a:bodyPr/>
        <a:lstStyle/>
        <a:p>
          <a:endParaRPr lang="en-US"/>
        </a:p>
      </dgm:t>
    </dgm:pt>
    <dgm:pt modelId="{034A9EF7-CBD7-4B02-902E-77E5940A22A2}" type="sibTrans" cxnId="{4DEFC731-ED36-4FA0-BD0E-E2306C33A35A}">
      <dgm:prSet/>
      <dgm:spPr/>
      <dgm:t>
        <a:bodyPr/>
        <a:lstStyle/>
        <a:p>
          <a:endParaRPr lang="en-US"/>
        </a:p>
      </dgm:t>
    </dgm:pt>
    <dgm:pt modelId="{B69055D0-D4C8-432B-AF17-DC4D23C318C2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Well Defined plan and Strategy</a:t>
          </a:r>
        </a:p>
      </dgm:t>
    </dgm:pt>
    <dgm:pt modelId="{2727233F-FB73-419F-912B-94A5BBBF3588}" type="parTrans" cxnId="{6A62DBBF-7C88-41B0-A0D5-8E922EC25A09}">
      <dgm:prSet/>
      <dgm:spPr/>
      <dgm:t>
        <a:bodyPr/>
        <a:lstStyle/>
        <a:p>
          <a:endParaRPr lang="en-US"/>
        </a:p>
      </dgm:t>
    </dgm:pt>
    <dgm:pt modelId="{0DE71D02-BF1E-4FA9-8ACE-98E38005E1B7}" type="sibTrans" cxnId="{6A62DBBF-7C88-41B0-A0D5-8E922EC25A09}">
      <dgm:prSet/>
      <dgm:spPr/>
      <dgm:t>
        <a:bodyPr/>
        <a:lstStyle/>
        <a:p>
          <a:endParaRPr lang="en-US"/>
        </a:p>
      </dgm:t>
    </dgm:pt>
    <dgm:pt modelId="{1123118E-876C-4340-951D-86137AE21B2A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Trained Human Resources</a:t>
          </a:r>
        </a:p>
      </dgm:t>
    </dgm:pt>
    <dgm:pt modelId="{CFDD02DC-1C1C-4017-B9E6-4AB35B9B5C35}" type="parTrans" cxnId="{E043D7C1-A87A-4E81-BE2D-FD106BE3BB22}">
      <dgm:prSet/>
      <dgm:spPr/>
      <dgm:t>
        <a:bodyPr/>
        <a:lstStyle/>
        <a:p>
          <a:endParaRPr lang="en-US"/>
        </a:p>
      </dgm:t>
    </dgm:pt>
    <dgm:pt modelId="{AFEAED95-B2CA-4D09-B1CA-B684ACEA667F}" type="sibTrans" cxnId="{E043D7C1-A87A-4E81-BE2D-FD106BE3BB22}">
      <dgm:prSet/>
      <dgm:spPr/>
      <dgm:t>
        <a:bodyPr/>
        <a:lstStyle/>
        <a:p>
          <a:endParaRPr lang="en-US"/>
        </a:p>
      </dgm:t>
    </dgm:pt>
    <dgm:pt modelId="{E37D5B53-44F1-4849-8029-764291877AF3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Senior Management Commitment</a:t>
          </a:r>
        </a:p>
      </dgm:t>
    </dgm:pt>
    <dgm:pt modelId="{0CFAB68D-8373-4B95-9298-F135CE009DED}" type="parTrans" cxnId="{24B2EBD7-7E78-4C1D-91EB-9274334B7E35}">
      <dgm:prSet/>
      <dgm:spPr/>
      <dgm:t>
        <a:bodyPr/>
        <a:lstStyle/>
        <a:p>
          <a:endParaRPr lang="en-US"/>
        </a:p>
      </dgm:t>
    </dgm:pt>
    <dgm:pt modelId="{5D9F5B5D-E40C-4A10-AA9F-CB0BF148AE46}" type="sibTrans" cxnId="{24B2EBD7-7E78-4C1D-91EB-9274334B7E35}">
      <dgm:prSet/>
      <dgm:spPr/>
      <dgm:t>
        <a:bodyPr/>
        <a:lstStyle/>
        <a:p>
          <a:endParaRPr lang="en-US"/>
        </a:p>
      </dgm:t>
    </dgm:pt>
    <dgm:pt modelId="{69727264-87C7-47D9-A045-C9FAB5B1D9AD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Effective Tools for Creation and Maintenance</a:t>
          </a:r>
        </a:p>
      </dgm:t>
    </dgm:pt>
    <dgm:pt modelId="{8CDF9A25-5478-4666-AB24-145DF895A1DB}" type="parTrans" cxnId="{20FD1588-5F2D-4398-9792-0AFF59541C3B}">
      <dgm:prSet/>
      <dgm:spPr/>
      <dgm:t>
        <a:bodyPr/>
        <a:lstStyle/>
        <a:p>
          <a:endParaRPr lang="en-US"/>
        </a:p>
      </dgm:t>
    </dgm:pt>
    <dgm:pt modelId="{BC1677DF-7D7E-48A0-8082-1691B30A36B3}" type="sibTrans" cxnId="{20FD1588-5F2D-4398-9792-0AFF59541C3B}">
      <dgm:prSet/>
      <dgm:spPr/>
      <dgm:t>
        <a:bodyPr/>
        <a:lstStyle/>
        <a:p>
          <a:endParaRPr lang="en-US"/>
        </a:p>
      </dgm:t>
    </dgm:pt>
    <dgm:pt modelId="{7A463291-F9F0-4066-9FB0-18E2427DE63E}" type="pres">
      <dgm:prSet presAssocID="{2F5B0D7C-8C91-4563-AFBA-99320F52B7F5}" presName="CompostProcess" presStyleCnt="0">
        <dgm:presLayoutVars>
          <dgm:dir/>
          <dgm:resizeHandles val="exact"/>
        </dgm:presLayoutVars>
      </dgm:prSet>
      <dgm:spPr/>
    </dgm:pt>
    <dgm:pt modelId="{BF8C9DF0-DF1B-4807-B669-4820EB78DED9}" type="pres">
      <dgm:prSet presAssocID="{2F5B0D7C-8C91-4563-AFBA-99320F52B7F5}" presName="arrow" presStyleLbl="bgShp" presStyleIdx="0" presStyleCnt="1"/>
      <dgm:spPr/>
    </dgm:pt>
    <dgm:pt modelId="{0F3C03AB-E90B-4612-84A3-FDFD04086C78}" type="pres">
      <dgm:prSet presAssocID="{2F5B0D7C-8C91-4563-AFBA-99320F52B7F5}" presName="linearProcess" presStyleCnt="0"/>
      <dgm:spPr/>
    </dgm:pt>
    <dgm:pt modelId="{309AAA55-4956-49AF-8CC0-6182FA540764}" type="pres">
      <dgm:prSet presAssocID="{5B9C3146-D891-4A79-8621-2B85A37B3EF9}" presName="textNode" presStyleLbl="node1" presStyleIdx="0" presStyleCnt="6">
        <dgm:presLayoutVars>
          <dgm:bulletEnabled val="1"/>
        </dgm:presLayoutVars>
      </dgm:prSet>
      <dgm:spPr/>
    </dgm:pt>
    <dgm:pt modelId="{0812B43B-E782-4326-8112-B39EF6936782}" type="pres">
      <dgm:prSet presAssocID="{D7E74FEE-04B9-4942-81FD-0F0065E4DD23}" presName="sibTrans" presStyleCnt="0"/>
      <dgm:spPr/>
    </dgm:pt>
    <dgm:pt modelId="{6A79B83D-6BEA-425C-ADBB-D179E0F946D1}" type="pres">
      <dgm:prSet presAssocID="{D267986C-0F22-4E1C-B956-07AE510B83B5}" presName="textNode" presStyleLbl="node1" presStyleIdx="1" presStyleCnt="6">
        <dgm:presLayoutVars>
          <dgm:bulletEnabled val="1"/>
        </dgm:presLayoutVars>
      </dgm:prSet>
      <dgm:spPr/>
    </dgm:pt>
    <dgm:pt modelId="{60FCD4DA-C822-4FC1-8BB4-FF576DC35C6E}" type="pres">
      <dgm:prSet presAssocID="{034A9EF7-CBD7-4B02-902E-77E5940A22A2}" presName="sibTrans" presStyleCnt="0"/>
      <dgm:spPr/>
    </dgm:pt>
    <dgm:pt modelId="{96FF3C06-6583-4183-AC17-8BEEA4229B5E}" type="pres">
      <dgm:prSet presAssocID="{B69055D0-D4C8-432B-AF17-DC4D23C318C2}" presName="textNode" presStyleLbl="node1" presStyleIdx="2" presStyleCnt="6">
        <dgm:presLayoutVars>
          <dgm:bulletEnabled val="1"/>
        </dgm:presLayoutVars>
      </dgm:prSet>
      <dgm:spPr/>
    </dgm:pt>
    <dgm:pt modelId="{737E9586-F0A4-4FC2-BF1B-94CCD7692A64}" type="pres">
      <dgm:prSet presAssocID="{0DE71D02-BF1E-4FA9-8ACE-98E38005E1B7}" presName="sibTrans" presStyleCnt="0"/>
      <dgm:spPr/>
    </dgm:pt>
    <dgm:pt modelId="{769CD838-1B0A-4FC4-8057-39D95FF1BE16}" type="pres">
      <dgm:prSet presAssocID="{1123118E-876C-4340-951D-86137AE21B2A}" presName="textNode" presStyleLbl="node1" presStyleIdx="3" presStyleCnt="6">
        <dgm:presLayoutVars>
          <dgm:bulletEnabled val="1"/>
        </dgm:presLayoutVars>
      </dgm:prSet>
      <dgm:spPr/>
    </dgm:pt>
    <dgm:pt modelId="{6EE48CDC-7CBD-4153-93D9-A83250803621}" type="pres">
      <dgm:prSet presAssocID="{AFEAED95-B2CA-4D09-B1CA-B684ACEA667F}" presName="sibTrans" presStyleCnt="0"/>
      <dgm:spPr/>
    </dgm:pt>
    <dgm:pt modelId="{E4EEFB59-6D81-4C45-A333-22E63FF2288C}" type="pres">
      <dgm:prSet presAssocID="{E37D5B53-44F1-4849-8029-764291877AF3}" presName="textNode" presStyleLbl="node1" presStyleIdx="4" presStyleCnt="6">
        <dgm:presLayoutVars>
          <dgm:bulletEnabled val="1"/>
        </dgm:presLayoutVars>
      </dgm:prSet>
      <dgm:spPr/>
    </dgm:pt>
    <dgm:pt modelId="{830A7760-F098-4DA0-8B6D-D3015153CD00}" type="pres">
      <dgm:prSet presAssocID="{5D9F5B5D-E40C-4A10-AA9F-CB0BF148AE46}" presName="sibTrans" presStyleCnt="0"/>
      <dgm:spPr/>
    </dgm:pt>
    <dgm:pt modelId="{C053629F-8954-432A-A2F6-4F5DA1A27804}" type="pres">
      <dgm:prSet presAssocID="{69727264-87C7-47D9-A045-C9FAB5B1D9AD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E043D7C1-A87A-4E81-BE2D-FD106BE3BB22}" srcId="{2F5B0D7C-8C91-4563-AFBA-99320F52B7F5}" destId="{1123118E-876C-4340-951D-86137AE21B2A}" srcOrd="3" destOrd="0" parTransId="{CFDD02DC-1C1C-4017-B9E6-4AB35B9B5C35}" sibTransId="{AFEAED95-B2CA-4D09-B1CA-B684ACEA667F}"/>
    <dgm:cxn modelId="{C6B6BD77-BAA3-4E55-8320-9ABC973FA906}" type="presOf" srcId="{69727264-87C7-47D9-A045-C9FAB5B1D9AD}" destId="{C053629F-8954-432A-A2F6-4F5DA1A27804}" srcOrd="0" destOrd="0" presId="urn:microsoft.com/office/officeart/2005/8/layout/hProcess9"/>
    <dgm:cxn modelId="{F9F32C54-52FF-4CFC-A8F5-119597D7C0A4}" type="presOf" srcId="{D267986C-0F22-4E1C-B956-07AE510B83B5}" destId="{6A79B83D-6BEA-425C-ADBB-D179E0F946D1}" srcOrd="0" destOrd="0" presId="urn:microsoft.com/office/officeart/2005/8/layout/hProcess9"/>
    <dgm:cxn modelId="{984AE942-8AFA-4315-B615-C54B962B46EF}" srcId="{2F5B0D7C-8C91-4563-AFBA-99320F52B7F5}" destId="{5B9C3146-D891-4A79-8621-2B85A37B3EF9}" srcOrd="0" destOrd="0" parTransId="{350F7EA2-73A9-4DF2-AFC4-DBD04C52AE8C}" sibTransId="{D7E74FEE-04B9-4942-81FD-0F0065E4DD23}"/>
    <dgm:cxn modelId="{AE0E93E1-4993-4AC8-8349-8220AD070F73}" type="presOf" srcId="{E37D5B53-44F1-4849-8029-764291877AF3}" destId="{E4EEFB59-6D81-4C45-A333-22E63FF2288C}" srcOrd="0" destOrd="0" presId="urn:microsoft.com/office/officeart/2005/8/layout/hProcess9"/>
    <dgm:cxn modelId="{AC29BB38-5C2A-4E9B-A28A-F36145E1AD38}" type="presOf" srcId="{1123118E-876C-4340-951D-86137AE21B2A}" destId="{769CD838-1B0A-4FC4-8057-39D95FF1BE16}" srcOrd="0" destOrd="0" presId="urn:microsoft.com/office/officeart/2005/8/layout/hProcess9"/>
    <dgm:cxn modelId="{8DC06BA2-79AB-421B-BDAF-9449D803823D}" type="presOf" srcId="{5B9C3146-D891-4A79-8621-2B85A37B3EF9}" destId="{309AAA55-4956-49AF-8CC0-6182FA540764}" srcOrd="0" destOrd="0" presId="urn:microsoft.com/office/officeart/2005/8/layout/hProcess9"/>
    <dgm:cxn modelId="{31A9DB34-B696-4FDE-8C9F-EAB7600D4E33}" type="presOf" srcId="{B69055D0-D4C8-432B-AF17-DC4D23C318C2}" destId="{96FF3C06-6583-4183-AC17-8BEEA4229B5E}" srcOrd="0" destOrd="0" presId="urn:microsoft.com/office/officeart/2005/8/layout/hProcess9"/>
    <dgm:cxn modelId="{8427225D-6D1D-4AC9-BF75-CC17163EC839}" type="presOf" srcId="{2F5B0D7C-8C91-4563-AFBA-99320F52B7F5}" destId="{7A463291-F9F0-4066-9FB0-18E2427DE63E}" srcOrd="0" destOrd="0" presId="urn:microsoft.com/office/officeart/2005/8/layout/hProcess9"/>
    <dgm:cxn modelId="{6A62DBBF-7C88-41B0-A0D5-8E922EC25A09}" srcId="{2F5B0D7C-8C91-4563-AFBA-99320F52B7F5}" destId="{B69055D0-D4C8-432B-AF17-DC4D23C318C2}" srcOrd="2" destOrd="0" parTransId="{2727233F-FB73-419F-912B-94A5BBBF3588}" sibTransId="{0DE71D02-BF1E-4FA9-8ACE-98E38005E1B7}"/>
    <dgm:cxn modelId="{20FD1588-5F2D-4398-9792-0AFF59541C3B}" srcId="{2F5B0D7C-8C91-4563-AFBA-99320F52B7F5}" destId="{69727264-87C7-47D9-A045-C9FAB5B1D9AD}" srcOrd="5" destOrd="0" parTransId="{8CDF9A25-5478-4666-AB24-145DF895A1DB}" sibTransId="{BC1677DF-7D7E-48A0-8082-1691B30A36B3}"/>
    <dgm:cxn modelId="{4DEFC731-ED36-4FA0-BD0E-E2306C33A35A}" srcId="{2F5B0D7C-8C91-4563-AFBA-99320F52B7F5}" destId="{D267986C-0F22-4E1C-B956-07AE510B83B5}" srcOrd="1" destOrd="0" parTransId="{D4526479-F56B-47E0-A873-24376EC5CE04}" sibTransId="{034A9EF7-CBD7-4B02-902E-77E5940A22A2}"/>
    <dgm:cxn modelId="{24B2EBD7-7E78-4C1D-91EB-9274334B7E35}" srcId="{2F5B0D7C-8C91-4563-AFBA-99320F52B7F5}" destId="{E37D5B53-44F1-4849-8029-764291877AF3}" srcOrd="4" destOrd="0" parTransId="{0CFAB68D-8373-4B95-9298-F135CE009DED}" sibTransId="{5D9F5B5D-E40C-4A10-AA9F-CB0BF148AE46}"/>
    <dgm:cxn modelId="{DEB81BC8-100F-4E27-B412-3DA1F515C09A}" type="presParOf" srcId="{7A463291-F9F0-4066-9FB0-18E2427DE63E}" destId="{BF8C9DF0-DF1B-4807-B669-4820EB78DED9}" srcOrd="0" destOrd="0" presId="urn:microsoft.com/office/officeart/2005/8/layout/hProcess9"/>
    <dgm:cxn modelId="{AD7C5317-BBB0-4BD0-9EBF-D455264F4D3E}" type="presParOf" srcId="{7A463291-F9F0-4066-9FB0-18E2427DE63E}" destId="{0F3C03AB-E90B-4612-84A3-FDFD04086C78}" srcOrd="1" destOrd="0" presId="urn:microsoft.com/office/officeart/2005/8/layout/hProcess9"/>
    <dgm:cxn modelId="{95BB06E3-9761-4574-8131-72805310A11E}" type="presParOf" srcId="{0F3C03AB-E90B-4612-84A3-FDFD04086C78}" destId="{309AAA55-4956-49AF-8CC0-6182FA540764}" srcOrd="0" destOrd="0" presId="urn:microsoft.com/office/officeart/2005/8/layout/hProcess9"/>
    <dgm:cxn modelId="{E7F75393-48FB-4C5D-A14E-BA7AB3F19DC5}" type="presParOf" srcId="{0F3C03AB-E90B-4612-84A3-FDFD04086C78}" destId="{0812B43B-E782-4326-8112-B39EF6936782}" srcOrd="1" destOrd="0" presId="urn:microsoft.com/office/officeart/2005/8/layout/hProcess9"/>
    <dgm:cxn modelId="{80378B3D-F064-4659-8D84-C37DD29000B0}" type="presParOf" srcId="{0F3C03AB-E90B-4612-84A3-FDFD04086C78}" destId="{6A79B83D-6BEA-425C-ADBB-D179E0F946D1}" srcOrd="2" destOrd="0" presId="urn:microsoft.com/office/officeart/2005/8/layout/hProcess9"/>
    <dgm:cxn modelId="{64DC920B-D6F9-4689-A5AE-32DAA953580F}" type="presParOf" srcId="{0F3C03AB-E90B-4612-84A3-FDFD04086C78}" destId="{60FCD4DA-C822-4FC1-8BB4-FF576DC35C6E}" srcOrd="3" destOrd="0" presId="urn:microsoft.com/office/officeart/2005/8/layout/hProcess9"/>
    <dgm:cxn modelId="{AE5C6E7D-9D29-4D18-9D88-D1F4D3D2DCB9}" type="presParOf" srcId="{0F3C03AB-E90B-4612-84A3-FDFD04086C78}" destId="{96FF3C06-6583-4183-AC17-8BEEA4229B5E}" srcOrd="4" destOrd="0" presId="urn:microsoft.com/office/officeart/2005/8/layout/hProcess9"/>
    <dgm:cxn modelId="{9136135F-4AD8-423C-8322-BCB937655C98}" type="presParOf" srcId="{0F3C03AB-E90B-4612-84A3-FDFD04086C78}" destId="{737E9586-F0A4-4FC2-BF1B-94CCD7692A64}" srcOrd="5" destOrd="0" presId="urn:microsoft.com/office/officeart/2005/8/layout/hProcess9"/>
    <dgm:cxn modelId="{826E9A5D-8917-44DC-9822-A2E325737496}" type="presParOf" srcId="{0F3C03AB-E90B-4612-84A3-FDFD04086C78}" destId="{769CD838-1B0A-4FC4-8057-39D95FF1BE16}" srcOrd="6" destOrd="0" presId="urn:microsoft.com/office/officeart/2005/8/layout/hProcess9"/>
    <dgm:cxn modelId="{EB22BD9E-29DB-4426-A34B-6C269584CEA1}" type="presParOf" srcId="{0F3C03AB-E90B-4612-84A3-FDFD04086C78}" destId="{6EE48CDC-7CBD-4153-93D9-A83250803621}" srcOrd="7" destOrd="0" presId="urn:microsoft.com/office/officeart/2005/8/layout/hProcess9"/>
    <dgm:cxn modelId="{2D114FFA-62FD-424D-AE78-C38638C8D3D0}" type="presParOf" srcId="{0F3C03AB-E90B-4612-84A3-FDFD04086C78}" destId="{E4EEFB59-6D81-4C45-A333-22E63FF2288C}" srcOrd="8" destOrd="0" presId="urn:microsoft.com/office/officeart/2005/8/layout/hProcess9"/>
    <dgm:cxn modelId="{9A7F7DA7-C258-4F52-A3B0-EB7D25AC5840}" type="presParOf" srcId="{0F3C03AB-E90B-4612-84A3-FDFD04086C78}" destId="{830A7760-F098-4DA0-8B6D-D3015153CD00}" srcOrd="9" destOrd="0" presId="urn:microsoft.com/office/officeart/2005/8/layout/hProcess9"/>
    <dgm:cxn modelId="{1B129B99-4F77-49F0-AA91-DDBEFFF9C9F7}" type="presParOf" srcId="{0F3C03AB-E90B-4612-84A3-FDFD04086C78}" destId="{C053629F-8954-432A-A2F6-4F5DA1A27804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F5336C-81F2-4CDF-8C5E-E7387FAEDAA6}" type="doc">
      <dgm:prSet loTypeId="urn:microsoft.com/office/officeart/2005/8/layout/hList7" loCatId="relationship" qsTypeId="urn:microsoft.com/office/officeart/2005/8/quickstyle/simple1" qsCatId="simple" csTypeId="urn:microsoft.com/office/officeart/2005/8/colors/colorful3" csCatId="colorful" phldr="1"/>
      <dgm:spPr/>
    </dgm:pt>
    <dgm:pt modelId="{12F0EF60-E886-4F0F-992E-45A2CF34951D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Low Cost</a:t>
          </a:r>
        </a:p>
      </dgm:t>
    </dgm:pt>
    <dgm:pt modelId="{523F3AB5-2EA7-4780-8ABD-B5EEE3F90556}" type="parTrans" cxnId="{A41008F8-822E-48A7-8732-A7EA6101A449}">
      <dgm:prSet/>
      <dgm:spPr/>
      <dgm:t>
        <a:bodyPr/>
        <a:lstStyle/>
        <a:p>
          <a:endParaRPr lang="en-US"/>
        </a:p>
      </dgm:t>
    </dgm:pt>
    <dgm:pt modelId="{76B93C84-5DED-49F5-B3FC-3BD03F459C20}" type="sibTrans" cxnId="{A41008F8-822E-48A7-8732-A7EA6101A449}">
      <dgm:prSet/>
      <dgm:spPr/>
      <dgm:t>
        <a:bodyPr/>
        <a:lstStyle/>
        <a:p>
          <a:endParaRPr lang="en-US"/>
        </a:p>
      </dgm:t>
    </dgm:pt>
    <dgm:pt modelId="{8EB95E63-81A6-41BE-84A9-5BADD9756B41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Customizable</a:t>
          </a:r>
        </a:p>
      </dgm:t>
    </dgm:pt>
    <dgm:pt modelId="{833E8834-C179-4E42-9B9A-2FF9A66E5CD5}" type="parTrans" cxnId="{D6C97867-B73E-40D8-95F9-FE3AF977C0D0}">
      <dgm:prSet/>
      <dgm:spPr/>
      <dgm:t>
        <a:bodyPr/>
        <a:lstStyle/>
        <a:p>
          <a:endParaRPr lang="en-US"/>
        </a:p>
      </dgm:t>
    </dgm:pt>
    <dgm:pt modelId="{2525AA40-CB28-4061-888E-70E81D2B589C}" type="sibTrans" cxnId="{D6C97867-B73E-40D8-95F9-FE3AF977C0D0}">
      <dgm:prSet/>
      <dgm:spPr/>
      <dgm:t>
        <a:bodyPr/>
        <a:lstStyle/>
        <a:p>
          <a:endParaRPr lang="en-US"/>
        </a:p>
      </dgm:t>
    </dgm:pt>
    <dgm:pt modelId="{2341E772-8107-4CB7-AB37-DFD01FBCD5A5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Faster Time to Market</a:t>
          </a:r>
        </a:p>
      </dgm:t>
    </dgm:pt>
    <dgm:pt modelId="{99F5170C-7A14-4BA3-A6B8-C10A546F2304}" type="parTrans" cxnId="{958E26D6-2FE5-4A99-BDD6-F3FEFDC79224}">
      <dgm:prSet/>
      <dgm:spPr/>
      <dgm:t>
        <a:bodyPr/>
        <a:lstStyle/>
        <a:p>
          <a:endParaRPr lang="en-US"/>
        </a:p>
      </dgm:t>
    </dgm:pt>
    <dgm:pt modelId="{979C03E0-731A-430F-A323-DAE320861DAF}" type="sibTrans" cxnId="{958E26D6-2FE5-4A99-BDD6-F3FEFDC79224}">
      <dgm:prSet/>
      <dgm:spPr/>
      <dgm:t>
        <a:bodyPr/>
        <a:lstStyle/>
        <a:p>
          <a:endParaRPr lang="en-US"/>
        </a:p>
      </dgm:t>
    </dgm:pt>
    <dgm:pt modelId="{8BCCDD9F-F0F2-4E5A-B691-58813B5863DA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Ease of Procurement</a:t>
          </a:r>
        </a:p>
      </dgm:t>
    </dgm:pt>
    <dgm:pt modelId="{8A9FB75A-D21B-4F7A-A752-048FFD6987A9}" type="parTrans" cxnId="{D2DB2475-508E-48B7-AE3C-0E0120C5581E}">
      <dgm:prSet/>
      <dgm:spPr/>
      <dgm:t>
        <a:bodyPr/>
        <a:lstStyle/>
        <a:p>
          <a:endParaRPr lang="en-US"/>
        </a:p>
      </dgm:t>
    </dgm:pt>
    <dgm:pt modelId="{B27C1C9B-4468-4C71-B4FB-31962E3F9880}" type="sibTrans" cxnId="{D2DB2475-508E-48B7-AE3C-0E0120C5581E}">
      <dgm:prSet/>
      <dgm:spPr/>
      <dgm:t>
        <a:bodyPr/>
        <a:lstStyle/>
        <a:p>
          <a:endParaRPr lang="en-US"/>
        </a:p>
      </dgm:t>
    </dgm:pt>
    <dgm:pt modelId="{B4EC63F6-5F7F-470F-9565-7F914238D0F8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Contributing back to Community</a:t>
          </a:r>
        </a:p>
      </dgm:t>
    </dgm:pt>
    <dgm:pt modelId="{97EE77D1-3E9E-439E-927B-75B0CC40BD5F}" type="parTrans" cxnId="{228C4BE8-63B7-43D7-A1F5-6B7272EBD282}">
      <dgm:prSet/>
      <dgm:spPr/>
      <dgm:t>
        <a:bodyPr/>
        <a:lstStyle/>
        <a:p>
          <a:endParaRPr lang="en-US"/>
        </a:p>
      </dgm:t>
    </dgm:pt>
    <dgm:pt modelId="{90E4F8F5-C584-42C1-88AC-4E3D693429ED}" type="sibTrans" cxnId="{228C4BE8-63B7-43D7-A1F5-6B7272EBD282}">
      <dgm:prSet/>
      <dgm:spPr/>
      <dgm:t>
        <a:bodyPr/>
        <a:lstStyle/>
        <a:p>
          <a:endParaRPr lang="en-US"/>
        </a:p>
      </dgm:t>
    </dgm:pt>
    <dgm:pt modelId="{962F6F57-13FE-4D42-9EF0-EA953B8411E0}" type="pres">
      <dgm:prSet presAssocID="{08F5336C-81F2-4CDF-8C5E-E7387FAEDAA6}" presName="Name0" presStyleCnt="0">
        <dgm:presLayoutVars>
          <dgm:dir/>
          <dgm:resizeHandles val="exact"/>
        </dgm:presLayoutVars>
      </dgm:prSet>
      <dgm:spPr/>
    </dgm:pt>
    <dgm:pt modelId="{A2BE7670-AAC7-4519-8414-5DD318F4FA20}" type="pres">
      <dgm:prSet presAssocID="{08F5336C-81F2-4CDF-8C5E-E7387FAEDAA6}" presName="fgShape" presStyleLbl="fgShp" presStyleIdx="0" presStyleCnt="1"/>
      <dgm:spPr/>
    </dgm:pt>
    <dgm:pt modelId="{185C7FBA-5C34-4D0E-AF3C-8B803454188F}" type="pres">
      <dgm:prSet presAssocID="{08F5336C-81F2-4CDF-8C5E-E7387FAEDAA6}" presName="linComp" presStyleCnt="0"/>
      <dgm:spPr/>
    </dgm:pt>
    <dgm:pt modelId="{6FC17CBF-1042-4938-B8CF-C012F6D5D20A}" type="pres">
      <dgm:prSet presAssocID="{12F0EF60-E886-4F0F-992E-45A2CF34951D}" presName="compNode" presStyleCnt="0"/>
      <dgm:spPr/>
    </dgm:pt>
    <dgm:pt modelId="{F5117B85-D6FC-4B7D-B853-CD299D1A14E5}" type="pres">
      <dgm:prSet presAssocID="{12F0EF60-E886-4F0F-992E-45A2CF34951D}" presName="bkgdShape" presStyleLbl="node1" presStyleIdx="0" presStyleCnt="5"/>
      <dgm:spPr/>
    </dgm:pt>
    <dgm:pt modelId="{32711B8E-2AC0-47EA-868C-B2B64A773B57}" type="pres">
      <dgm:prSet presAssocID="{12F0EF60-E886-4F0F-992E-45A2CF34951D}" presName="nodeTx" presStyleLbl="node1" presStyleIdx="0" presStyleCnt="5">
        <dgm:presLayoutVars>
          <dgm:bulletEnabled val="1"/>
        </dgm:presLayoutVars>
      </dgm:prSet>
      <dgm:spPr/>
    </dgm:pt>
    <dgm:pt modelId="{252BA6F7-DDB8-4D38-82A4-143CDC3E34E9}" type="pres">
      <dgm:prSet presAssocID="{12F0EF60-E886-4F0F-992E-45A2CF34951D}" presName="invisiNode" presStyleLbl="node1" presStyleIdx="0" presStyleCnt="5"/>
      <dgm:spPr/>
    </dgm:pt>
    <dgm:pt modelId="{5354361C-08AC-40EF-BE6A-392EADF84942}" type="pres">
      <dgm:prSet presAssocID="{12F0EF60-E886-4F0F-992E-45A2CF34951D}" presName="imagNode" presStyleLbl="fgImgPlace1" presStyleIdx="0" presStyleCnt="5" custScaleX="110000" custScaleY="12100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5587D29D-DC3A-45A6-83D4-768BD5CC46DE}" type="pres">
      <dgm:prSet presAssocID="{76B93C84-5DED-49F5-B3FC-3BD03F459C20}" presName="sibTrans" presStyleLbl="sibTrans2D1" presStyleIdx="0" presStyleCnt="0"/>
      <dgm:spPr/>
    </dgm:pt>
    <dgm:pt modelId="{53461A0E-633C-4ED1-894D-8CF48518E0EA}" type="pres">
      <dgm:prSet presAssocID="{8EB95E63-81A6-41BE-84A9-5BADD9756B41}" presName="compNode" presStyleCnt="0"/>
      <dgm:spPr/>
    </dgm:pt>
    <dgm:pt modelId="{E624FAF4-4F98-455B-AF08-704B1C98B3C3}" type="pres">
      <dgm:prSet presAssocID="{8EB95E63-81A6-41BE-84A9-5BADD9756B41}" presName="bkgdShape" presStyleLbl="node1" presStyleIdx="1" presStyleCnt="5"/>
      <dgm:spPr/>
    </dgm:pt>
    <dgm:pt modelId="{83F835D2-6C52-4CBA-BB92-16AB6A9E1450}" type="pres">
      <dgm:prSet presAssocID="{8EB95E63-81A6-41BE-84A9-5BADD9756B41}" presName="nodeTx" presStyleLbl="node1" presStyleIdx="1" presStyleCnt="5">
        <dgm:presLayoutVars>
          <dgm:bulletEnabled val="1"/>
        </dgm:presLayoutVars>
      </dgm:prSet>
      <dgm:spPr/>
    </dgm:pt>
    <dgm:pt modelId="{8E7F8587-4CF2-4278-B8DE-4C8F4C52116A}" type="pres">
      <dgm:prSet presAssocID="{8EB95E63-81A6-41BE-84A9-5BADD9756B41}" presName="invisiNode" presStyleLbl="node1" presStyleIdx="1" presStyleCnt="5"/>
      <dgm:spPr/>
    </dgm:pt>
    <dgm:pt modelId="{9B1CC18A-0426-41AA-91C8-B821FC8C3A70}" type="pres">
      <dgm:prSet presAssocID="{8EB95E63-81A6-41BE-84A9-5BADD9756B41}" presName="imagNode" presStyleLbl="fgImgPlace1" presStyleIdx="1" presStyleCnt="5" custScaleX="110000" custScaleY="121000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BB0B99FD-8EEA-4EBC-8ABB-B21F1B918A6A}" type="pres">
      <dgm:prSet presAssocID="{2525AA40-CB28-4061-888E-70E81D2B589C}" presName="sibTrans" presStyleLbl="sibTrans2D1" presStyleIdx="0" presStyleCnt="0"/>
      <dgm:spPr/>
    </dgm:pt>
    <dgm:pt modelId="{9D48BE1F-4650-43F2-B0F5-EDA2896766AE}" type="pres">
      <dgm:prSet presAssocID="{2341E772-8107-4CB7-AB37-DFD01FBCD5A5}" presName="compNode" presStyleCnt="0"/>
      <dgm:spPr/>
    </dgm:pt>
    <dgm:pt modelId="{E115DB1F-279B-4F94-A40F-2A89ED456055}" type="pres">
      <dgm:prSet presAssocID="{2341E772-8107-4CB7-AB37-DFD01FBCD5A5}" presName="bkgdShape" presStyleLbl="node1" presStyleIdx="2" presStyleCnt="5"/>
      <dgm:spPr/>
    </dgm:pt>
    <dgm:pt modelId="{00E35371-E2DA-45A7-BF85-69EED7876F13}" type="pres">
      <dgm:prSet presAssocID="{2341E772-8107-4CB7-AB37-DFD01FBCD5A5}" presName="nodeTx" presStyleLbl="node1" presStyleIdx="2" presStyleCnt="5">
        <dgm:presLayoutVars>
          <dgm:bulletEnabled val="1"/>
        </dgm:presLayoutVars>
      </dgm:prSet>
      <dgm:spPr/>
    </dgm:pt>
    <dgm:pt modelId="{167950A9-E9CF-461B-A16D-7BB32154856C}" type="pres">
      <dgm:prSet presAssocID="{2341E772-8107-4CB7-AB37-DFD01FBCD5A5}" presName="invisiNode" presStyleLbl="node1" presStyleIdx="2" presStyleCnt="5"/>
      <dgm:spPr/>
    </dgm:pt>
    <dgm:pt modelId="{E6F8E1B5-169C-492E-ACDE-1F572C59B0B8}" type="pres">
      <dgm:prSet presAssocID="{2341E772-8107-4CB7-AB37-DFD01FBCD5A5}" presName="imagNode" presStyleLbl="fgImgPlace1" presStyleIdx="2" presStyleCnt="5" custScaleX="110000" custScaleY="121000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C20E3AEC-A15F-492D-AB5D-A94A28C21A75}" type="pres">
      <dgm:prSet presAssocID="{979C03E0-731A-430F-A323-DAE320861DAF}" presName="sibTrans" presStyleLbl="sibTrans2D1" presStyleIdx="0" presStyleCnt="0"/>
      <dgm:spPr/>
    </dgm:pt>
    <dgm:pt modelId="{23C0388A-4297-4169-A6E6-5100CC024461}" type="pres">
      <dgm:prSet presAssocID="{8BCCDD9F-F0F2-4E5A-B691-58813B5863DA}" presName="compNode" presStyleCnt="0"/>
      <dgm:spPr/>
    </dgm:pt>
    <dgm:pt modelId="{2A97B1A6-4626-42A8-B14C-0803ED483FBD}" type="pres">
      <dgm:prSet presAssocID="{8BCCDD9F-F0F2-4E5A-B691-58813B5863DA}" presName="bkgdShape" presStyleLbl="node1" presStyleIdx="3" presStyleCnt="5"/>
      <dgm:spPr/>
    </dgm:pt>
    <dgm:pt modelId="{DF5199D0-01E3-4907-AA2D-B7B5B330ADA5}" type="pres">
      <dgm:prSet presAssocID="{8BCCDD9F-F0F2-4E5A-B691-58813B5863DA}" presName="nodeTx" presStyleLbl="node1" presStyleIdx="3" presStyleCnt="5">
        <dgm:presLayoutVars>
          <dgm:bulletEnabled val="1"/>
        </dgm:presLayoutVars>
      </dgm:prSet>
      <dgm:spPr/>
    </dgm:pt>
    <dgm:pt modelId="{2C859EAD-37EA-4542-AD96-76F384D9BF52}" type="pres">
      <dgm:prSet presAssocID="{8BCCDD9F-F0F2-4E5A-B691-58813B5863DA}" presName="invisiNode" presStyleLbl="node1" presStyleIdx="3" presStyleCnt="5"/>
      <dgm:spPr/>
    </dgm:pt>
    <dgm:pt modelId="{C1E63686-2DF9-44D7-84E1-79D0849864DC}" type="pres">
      <dgm:prSet presAssocID="{8BCCDD9F-F0F2-4E5A-B691-58813B5863DA}" presName="imagNode" presStyleLbl="fgImgPlace1" presStyleIdx="3" presStyleCnt="5" custScaleX="110000" custScaleY="121000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56939D37-A333-44A1-B2AB-E4A40957EC15}" type="pres">
      <dgm:prSet presAssocID="{B27C1C9B-4468-4C71-B4FB-31962E3F9880}" presName="sibTrans" presStyleLbl="sibTrans2D1" presStyleIdx="0" presStyleCnt="0"/>
      <dgm:spPr/>
    </dgm:pt>
    <dgm:pt modelId="{47B03F9A-2640-458C-B735-6D5D98016A35}" type="pres">
      <dgm:prSet presAssocID="{B4EC63F6-5F7F-470F-9565-7F914238D0F8}" presName="compNode" presStyleCnt="0"/>
      <dgm:spPr/>
    </dgm:pt>
    <dgm:pt modelId="{8EF12BB6-CF70-4F1D-9E67-4FCAEE2DAA5D}" type="pres">
      <dgm:prSet presAssocID="{B4EC63F6-5F7F-470F-9565-7F914238D0F8}" presName="bkgdShape" presStyleLbl="node1" presStyleIdx="4" presStyleCnt="5"/>
      <dgm:spPr/>
    </dgm:pt>
    <dgm:pt modelId="{857B2C26-8ECD-402A-829C-18C1B3E0B2EC}" type="pres">
      <dgm:prSet presAssocID="{B4EC63F6-5F7F-470F-9565-7F914238D0F8}" presName="nodeTx" presStyleLbl="node1" presStyleIdx="4" presStyleCnt="5">
        <dgm:presLayoutVars>
          <dgm:bulletEnabled val="1"/>
        </dgm:presLayoutVars>
      </dgm:prSet>
      <dgm:spPr/>
    </dgm:pt>
    <dgm:pt modelId="{3A44F28E-D6A2-4E51-B9D6-0A7831BBB406}" type="pres">
      <dgm:prSet presAssocID="{B4EC63F6-5F7F-470F-9565-7F914238D0F8}" presName="invisiNode" presStyleLbl="node1" presStyleIdx="4" presStyleCnt="5"/>
      <dgm:spPr/>
    </dgm:pt>
    <dgm:pt modelId="{14D649C0-C77B-45CD-8229-C5194705E482}" type="pres">
      <dgm:prSet presAssocID="{B4EC63F6-5F7F-470F-9565-7F914238D0F8}" presName="imagNode" presStyleLbl="fgImgPlace1" presStyleIdx="4" presStyleCnt="5" custScaleX="110000" custScaleY="121000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</dgm:pt>
  </dgm:ptLst>
  <dgm:cxnLst>
    <dgm:cxn modelId="{C1D50332-CD4F-4CB7-BC9B-7EA87B05ADD1}" type="presOf" srcId="{8EB95E63-81A6-41BE-84A9-5BADD9756B41}" destId="{E624FAF4-4F98-455B-AF08-704B1C98B3C3}" srcOrd="0" destOrd="0" presId="urn:microsoft.com/office/officeart/2005/8/layout/hList7"/>
    <dgm:cxn modelId="{58961C02-4E06-4D63-A5A0-4AFA9251857D}" type="presOf" srcId="{B4EC63F6-5F7F-470F-9565-7F914238D0F8}" destId="{8EF12BB6-CF70-4F1D-9E67-4FCAEE2DAA5D}" srcOrd="0" destOrd="0" presId="urn:microsoft.com/office/officeart/2005/8/layout/hList7"/>
    <dgm:cxn modelId="{D2DB2475-508E-48B7-AE3C-0E0120C5581E}" srcId="{08F5336C-81F2-4CDF-8C5E-E7387FAEDAA6}" destId="{8BCCDD9F-F0F2-4E5A-B691-58813B5863DA}" srcOrd="3" destOrd="0" parTransId="{8A9FB75A-D21B-4F7A-A752-048FFD6987A9}" sibTransId="{B27C1C9B-4468-4C71-B4FB-31962E3F9880}"/>
    <dgm:cxn modelId="{9B280618-654D-4893-AC95-D7F6F8654D3B}" type="presOf" srcId="{2341E772-8107-4CB7-AB37-DFD01FBCD5A5}" destId="{E115DB1F-279B-4F94-A40F-2A89ED456055}" srcOrd="0" destOrd="0" presId="urn:microsoft.com/office/officeart/2005/8/layout/hList7"/>
    <dgm:cxn modelId="{B96620B1-719F-4894-B87C-8F6291A2B63E}" type="presOf" srcId="{2341E772-8107-4CB7-AB37-DFD01FBCD5A5}" destId="{00E35371-E2DA-45A7-BF85-69EED7876F13}" srcOrd="1" destOrd="0" presId="urn:microsoft.com/office/officeart/2005/8/layout/hList7"/>
    <dgm:cxn modelId="{228C4BE8-63B7-43D7-A1F5-6B7272EBD282}" srcId="{08F5336C-81F2-4CDF-8C5E-E7387FAEDAA6}" destId="{B4EC63F6-5F7F-470F-9565-7F914238D0F8}" srcOrd="4" destOrd="0" parTransId="{97EE77D1-3E9E-439E-927B-75B0CC40BD5F}" sibTransId="{90E4F8F5-C584-42C1-88AC-4E3D693429ED}"/>
    <dgm:cxn modelId="{D6C97867-B73E-40D8-95F9-FE3AF977C0D0}" srcId="{08F5336C-81F2-4CDF-8C5E-E7387FAEDAA6}" destId="{8EB95E63-81A6-41BE-84A9-5BADD9756B41}" srcOrd="1" destOrd="0" parTransId="{833E8834-C179-4E42-9B9A-2FF9A66E5CD5}" sibTransId="{2525AA40-CB28-4061-888E-70E81D2B589C}"/>
    <dgm:cxn modelId="{353DE588-4104-4450-80FC-1F3A2AC96E13}" type="presOf" srcId="{8BCCDD9F-F0F2-4E5A-B691-58813B5863DA}" destId="{2A97B1A6-4626-42A8-B14C-0803ED483FBD}" srcOrd="0" destOrd="0" presId="urn:microsoft.com/office/officeart/2005/8/layout/hList7"/>
    <dgm:cxn modelId="{1D4100D9-86C6-4B71-BFAC-F88D18F0CA4E}" type="presOf" srcId="{12F0EF60-E886-4F0F-992E-45A2CF34951D}" destId="{32711B8E-2AC0-47EA-868C-B2B64A773B57}" srcOrd="1" destOrd="0" presId="urn:microsoft.com/office/officeart/2005/8/layout/hList7"/>
    <dgm:cxn modelId="{477388A2-94B3-4979-BC2E-1E609645DD63}" type="presOf" srcId="{12F0EF60-E886-4F0F-992E-45A2CF34951D}" destId="{F5117B85-D6FC-4B7D-B853-CD299D1A14E5}" srcOrd="0" destOrd="0" presId="urn:microsoft.com/office/officeart/2005/8/layout/hList7"/>
    <dgm:cxn modelId="{E6F2AED7-9983-4819-8146-686481BF072D}" type="presOf" srcId="{2525AA40-CB28-4061-888E-70E81D2B589C}" destId="{BB0B99FD-8EEA-4EBC-8ABB-B21F1B918A6A}" srcOrd="0" destOrd="0" presId="urn:microsoft.com/office/officeart/2005/8/layout/hList7"/>
    <dgm:cxn modelId="{45F0A596-8231-4AE8-B360-4A9BB6E0FC70}" type="presOf" srcId="{76B93C84-5DED-49F5-B3FC-3BD03F459C20}" destId="{5587D29D-DC3A-45A6-83D4-768BD5CC46DE}" srcOrd="0" destOrd="0" presId="urn:microsoft.com/office/officeart/2005/8/layout/hList7"/>
    <dgm:cxn modelId="{16E40C3A-5849-418D-ADFB-3BD76774B4A1}" type="presOf" srcId="{8BCCDD9F-F0F2-4E5A-B691-58813B5863DA}" destId="{DF5199D0-01E3-4907-AA2D-B7B5B330ADA5}" srcOrd="1" destOrd="0" presId="urn:microsoft.com/office/officeart/2005/8/layout/hList7"/>
    <dgm:cxn modelId="{C07C75C7-557C-4121-8DE4-C6C02AF00F4E}" type="presOf" srcId="{08F5336C-81F2-4CDF-8C5E-E7387FAEDAA6}" destId="{962F6F57-13FE-4D42-9EF0-EA953B8411E0}" srcOrd="0" destOrd="0" presId="urn:microsoft.com/office/officeart/2005/8/layout/hList7"/>
    <dgm:cxn modelId="{958E26D6-2FE5-4A99-BDD6-F3FEFDC79224}" srcId="{08F5336C-81F2-4CDF-8C5E-E7387FAEDAA6}" destId="{2341E772-8107-4CB7-AB37-DFD01FBCD5A5}" srcOrd="2" destOrd="0" parTransId="{99F5170C-7A14-4BA3-A6B8-C10A546F2304}" sibTransId="{979C03E0-731A-430F-A323-DAE320861DAF}"/>
    <dgm:cxn modelId="{FAD9F39C-F2D3-4636-BACF-947E68C0B8B8}" type="presOf" srcId="{B27C1C9B-4468-4C71-B4FB-31962E3F9880}" destId="{56939D37-A333-44A1-B2AB-E4A40957EC15}" srcOrd="0" destOrd="0" presId="urn:microsoft.com/office/officeart/2005/8/layout/hList7"/>
    <dgm:cxn modelId="{5E135109-C74C-477B-8A88-080500CEE915}" type="presOf" srcId="{8EB95E63-81A6-41BE-84A9-5BADD9756B41}" destId="{83F835D2-6C52-4CBA-BB92-16AB6A9E1450}" srcOrd="1" destOrd="0" presId="urn:microsoft.com/office/officeart/2005/8/layout/hList7"/>
    <dgm:cxn modelId="{15FE8D23-3622-4938-9AA8-4AF55097EBAC}" type="presOf" srcId="{B4EC63F6-5F7F-470F-9565-7F914238D0F8}" destId="{857B2C26-8ECD-402A-829C-18C1B3E0B2EC}" srcOrd="1" destOrd="0" presId="urn:microsoft.com/office/officeart/2005/8/layout/hList7"/>
    <dgm:cxn modelId="{0AA5E784-676F-4AEB-A907-FDC9858D6555}" type="presOf" srcId="{979C03E0-731A-430F-A323-DAE320861DAF}" destId="{C20E3AEC-A15F-492D-AB5D-A94A28C21A75}" srcOrd="0" destOrd="0" presId="urn:microsoft.com/office/officeart/2005/8/layout/hList7"/>
    <dgm:cxn modelId="{A41008F8-822E-48A7-8732-A7EA6101A449}" srcId="{08F5336C-81F2-4CDF-8C5E-E7387FAEDAA6}" destId="{12F0EF60-E886-4F0F-992E-45A2CF34951D}" srcOrd="0" destOrd="0" parTransId="{523F3AB5-2EA7-4780-8ABD-B5EEE3F90556}" sibTransId="{76B93C84-5DED-49F5-B3FC-3BD03F459C20}"/>
    <dgm:cxn modelId="{96F49814-5FBC-4DF8-BFD5-1ACBEFC90410}" type="presParOf" srcId="{962F6F57-13FE-4D42-9EF0-EA953B8411E0}" destId="{A2BE7670-AAC7-4519-8414-5DD318F4FA20}" srcOrd="0" destOrd="0" presId="urn:microsoft.com/office/officeart/2005/8/layout/hList7"/>
    <dgm:cxn modelId="{84FFB8B5-60DE-4CF7-8B8D-68E708F2B09E}" type="presParOf" srcId="{962F6F57-13FE-4D42-9EF0-EA953B8411E0}" destId="{185C7FBA-5C34-4D0E-AF3C-8B803454188F}" srcOrd="1" destOrd="0" presId="urn:microsoft.com/office/officeart/2005/8/layout/hList7"/>
    <dgm:cxn modelId="{98A62C90-4368-44C0-8928-9D487F7A3C27}" type="presParOf" srcId="{185C7FBA-5C34-4D0E-AF3C-8B803454188F}" destId="{6FC17CBF-1042-4938-B8CF-C012F6D5D20A}" srcOrd="0" destOrd="0" presId="urn:microsoft.com/office/officeart/2005/8/layout/hList7"/>
    <dgm:cxn modelId="{791CF8DA-BD98-453A-9FE5-7A1AD10B1296}" type="presParOf" srcId="{6FC17CBF-1042-4938-B8CF-C012F6D5D20A}" destId="{F5117B85-D6FC-4B7D-B853-CD299D1A14E5}" srcOrd="0" destOrd="0" presId="urn:microsoft.com/office/officeart/2005/8/layout/hList7"/>
    <dgm:cxn modelId="{0C8FF73A-D1F3-4437-BA5D-04038A76D8C9}" type="presParOf" srcId="{6FC17CBF-1042-4938-B8CF-C012F6D5D20A}" destId="{32711B8E-2AC0-47EA-868C-B2B64A773B57}" srcOrd="1" destOrd="0" presId="urn:microsoft.com/office/officeart/2005/8/layout/hList7"/>
    <dgm:cxn modelId="{2D9BECD7-B40C-4127-8530-5F59CF3F0FDC}" type="presParOf" srcId="{6FC17CBF-1042-4938-B8CF-C012F6D5D20A}" destId="{252BA6F7-DDB8-4D38-82A4-143CDC3E34E9}" srcOrd="2" destOrd="0" presId="urn:microsoft.com/office/officeart/2005/8/layout/hList7"/>
    <dgm:cxn modelId="{5F800040-46D1-4089-9CA8-002715A822C3}" type="presParOf" srcId="{6FC17CBF-1042-4938-B8CF-C012F6D5D20A}" destId="{5354361C-08AC-40EF-BE6A-392EADF84942}" srcOrd="3" destOrd="0" presId="urn:microsoft.com/office/officeart/2005/8/layout/hList7"/>
    <dgm:cxn modelId="{0B75A445-84AE-4C34-9EAE-C894CDCF57B0}" type="presParOf" srcId="{185C7FBA-5C34-4D0E-AF3C-8B803454188F}" destId="{5587D29D-DC3A-45A6-83D4-768BD5CC46DE}" srcOrd="1" destOrd="0" presId="urn:microsoft.com/office/officeart/2005/8/layout/hList7"/>
    <dgm:cxn modelId="{5EF58713-E106-4F25-88DF-5BB414A562FC}" type="presParOf" srcId="{185C7FBA-5C34-4D0E-AF3C-8B803454188F}" destId="{53461A0E-633C-4ED1-894D-8CF48518E0EA}" srcOrd="2" destOrd="0" presId="urn:microsoft.com/office/officeart/2005/8/layout/hList7"/>
    <dgm:cxn modelId="{035748BE-71B2-4BFD-A261-D4155BBADAA7}" type="presParOf" srcId="{53461A0E-633C-4ED1-894D-8CF48518E0EA}" destId="{E624FAF4-4F98-455B-AF08-704B1C98B3C3}" srcOrd="0" destOrd="0" presId="urn:microsoft.com/office/officeart/2005/8/layout/hList7"/>
    <dgm:cxn modelId="{5D19B331-A160-4E68-B4BF-A2CBB512F3C4}" type="presParOf" srcId="{53461A0E-633C-4ED1-894D-8CF48518E0EA}" destId="{83F835D2-6C52-4CBA-BB92-16AB6A9E1450}" srcOrd="1" destOrd="0" presId="urn:microsoft.com/office/officeart/2005/8/layout/hList7"/>
    <dgm:cxn modelId="{788A1365-ED13-47DE-AE80-CB12B77A09CC}" type="presParOf" srcId="{53461A0E-633C-4ED1-894D-8CF48518E0EA}" destId="{8E7F8587-4CF2-4278-B8DE-4C8F4C52116A}" srcOrd="2" destOrd="0" presId="urn:microsoft.com/office/officeart/2005/8/layout/hList7"/>
    <dgm:cxn modelId="{DFA2B8C8-92BA-4D75-B452-4A2837477DBD}" type="presParOf" srcId="{53461A0E-633C-4ED1-894D-8CF48518E0EA}" destId="{9B1CC18A-0426-41AA-91C8-B821FC8C3A70}" srcOrd="3" destOrd="0" presId="urn:microsoft.com/office/officeart/2005/8/layout/hList7"/>
    <dgm:cxn modelId="{091F55A1-7CA7-4E35-AFD9-040C8C8C802E}" type="presParOf" srcId="{185C7FBA-5C34-4D0E-AF3C-8B803454188F}" destId="{BB0B99FD-8EEA-4EBC-8ABB-B21F1B918A6A}" srcOrd="3" destOrd="0" presId="urn:microsoft.com/office/officeart/2005/8/layout/hList7"/>
    <dgm:cxn modelId="{03367E88-CEC1-428A-9FEB-F3A28EE95EA3}" type="presParOf" srcId="{185C7FBA-5C34-4D0E-AF3C-8B803454188F}" destId="{9D48BE1F-4650-43F2-B0F5-EDA2896766AE}" srcOrd="4" destOrd="0" presId="urn:microsoft.com/office/officeart/2005/8/layout/hList7"/>
    <dgm:cxn modelId="{9C8C2A55-3C9F-4B05-8771-3B611324059C}" type="presParOf" srcId="{9D48BE1F-4650-43F2-B0F5-EDA2896766AE}" destId="{E115DB1F-279B-4F94-A40F-2A89ED456055}" srcOrd="0" destOrd="0" presId="urn:microsoft.com/office/officeart/2005/8/layout/hList7"/>
    <dgm:cxn modelId="{45A4E0B9-E6DE-4CC3-A670-D2AB2D1EF0BA}" type="presParOf" srcId="{9D48BE1F-4650-43F2-B0F5-EDA2896766AE}" destId="{00E35371-E2DA-45A7-BF85-69EED7876F13}" srcOrd="1" destOrd="0" presId="urn:microsoft.com/office/officeart/2005/8/layout/hList7"/>
    <dgm:cxn modelId="{5C4C01DA-0CA0-43DD-A61E-3BA61C57DD4F}" type="presParOf" srcId="{9D48BE1F-4650-43F2-B0F5-EDA2896766AE}" destId="{167950A9-E9CF-461B-A16D-7BB32154856C}" srcOrd="2" destOrd="0" presId="urn:microsoft.com/office/officeart/2005/8/layout/hList7"/>
    <dgm:cxn modelId="{397822F9-5BAF-4D94-8154-C27D331303B3}" type="presParOf" srcId="{9D48BE1F-4650-43F2-B0F5-EDA2896766AE}" destId="{E6F8E1B5-169C-492E-ACDE-1F572C59B0B8}" srcOrd="3" destOrd="0" presId="urn:microsoft.com/office/officeart/2005/8/layout/hList7"/>
    <dgm:cxn modelId="{945DA8B9-2C0B-4895-BE3B-5258F61C302B}" type="presParOf" srcId="{185C7FBA-5C34-4D0E-AF3C-8B803454188F}" destId="{C20E3AEC-A15F-492D-AB5D-A94A28C21A75}" srcOrd="5" destOrd="0" presId="urn:microsoft.com/office/officeart/2005/8/layout/hList7"/>
    <dgm:cxn modelId="{E46E6FB9-A86C-4A97-A647-48D03D4BD0FB}" type="presParOf" srcId="{185C7FBA-5C34-4D0E-AF3C-8B803454188F}" destId="{23C0388A-4297-4169-A6E6-5100CC024461}" srcOrd="6" destOrd="0" presId="urn:microsoft.com/office/officeart/2005/8/layout/hList7"/>
    <dgm:cxn modelId="{DD5BD73C-45DF-49F4-8D9C-3E8FEFB59C29}" type="presParOf" srcId="{23C0388A-4297-4169-A6E6-5100CC024461}" destId="{2A97B1A6-4626-42A8-B14C-0803ED483FBD}" srcOrd="0" destOrd="0" presId="urn:microsoft.com/office/officeart/2005/8/layout/hList7"/>
    <dgm:cxn modelId="{7C498435-75E0-4010-9972-425130FE5BFF}" type="presParOf" srcId="{23C0388A-4297-4169-A6E6-5100CC024461}" destId="{DF5199D0-01E3-4907-AA2D-B7B5B330ADA5}" srcOrd="1" destOrd="0" presId="urn:microsoft.com/office/officeart/2005/8/layout/hList7"/>
    <dgm:cxn modelId="{DC270814-6A21-4939-B1CB-590ADBD98E75}" type="presParOf" srcId="{23C0388A-4297-4169-A6E6-5100CC024461}" destId="{2C859EAD-37EA-4542-AD96-76F384D9BF52}" srcOrd="2" destOrd="0" presId="urn:microsoft.com/office/officeart/2005/8/layout/hList7"/>
    <dgm:cxn modelId="{CA06628A-23C2-4A2B-8E39-3603111BEC70}" type="presParOf" srcId="{23C0388A-4297-4169-A6E6-5100CC024461}" destId="{C1E63686-2DF9-44D7-84E1-79D0849864DC}" srcOrd="3" destOrd="0" presId="urn:microsoft.com/office/officeart/2005/8/layout/hList7"/>
    <dgm:cxn modelId="{BB9AE0C1-D1ED-4E98-AF97-B369610E63F6}" type="presParOf" srcId="{185C7FBA-5C34-4D0E-AF3C-8B803454188F}" destId="{56939D37-A333-44A1-B2AB-E4A40957EC15}" srcOrd="7" destOrd="0" presId="urn:microsoft.com/office/officeart/2005/8/layout/hList7"/>
    <dgm:cxn modelId="{2939A712-CA30-4D54-961D-F418B2842B42}" type="presParOf" srcId="{185C7FBA-5C34-4D0E-AF3C-8B803454188F}" destId="{47B03F9A-2640-458C-B735-6D5D98016A35}" srcOrd="8" destOrd="0" presId="urn:microsoft.com/office/officeart/2005/8/layout/hList7"/>
    <dgm:cxn modelId="{F40294CC-A68E-484E-BF8D-B5EF7AAE2AD6}" type="presParOf" srcId="{47B03F9A-2640-458C-B735-6D5D98016A35}" destId="{8EF12BB6-CF70-4F1D-9E67-4FCAEE2DAA5D}" srcOrd="0" destOrd="0" presId="urn:microsoft.com/office/officeart/2005/8/layout/hList7"/>
    <dgm:cxn modelId="{A62D50E3-BDA5-4881-96E9-A84DD96F977E}" type="presParOf" srcId="{47B03F9A-2640-458C-B735-6D5D98016A35}" destId="{857B2C26-8ECD-402A-829C-18C1B3E0B2EC}" srcOrd="1" destOrd="0" presId="urn:microsoft.com/office/officeart/2005/8/layout/hList7"/>
    <dgm:cxn modelId="{1F202F66-9C4E-4258-9E9A-0298AEE2645B}" type="presParOf" srcId="{47B03F9A-2640-458C-B735-6D5D98016A35}" destId="{3A44F28E-D6A2-4E51-B9D6-0A7831BBB406}" srcOrd="2" destOrd="0" presId="urn:microsoft.com/office/officeart/2005/8/layout/hList7"/>
    <dgm:cxn modelId="{08A223CE-DF6A-41C4-8FA0-726DCD977CA8}" type="presParOf" srcId="{47B03F9A-2640-458C-B735-6D5D98016A35}" destId="{14D649C0-C77B-45CD-8229-C5194705E482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C9DF0-DF1B-4807-B669-4820EB78DED9}">
      <dsp:nvSpPr>
        <dsp:cNvPr id="0" name=""/>
        <dsp:cNvSpPr/>
      </dsp:nvSpPr>
      <dsp:spPr>
        <a:xfrm>
          <a:off x="640079" y="0"/>
          <a:ext cx="7254240" cy="5181600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AAA55-4956-49AF-8CC0-6182FA540764}">
      <dsp:nvSpPr>
        <dsp:cNvPr id="0" name=""/>
        <dsp:cNvSpPr/>
      </dsp:nvSpPr>
      <dsp:spPr>
        <a:xfrm>
          <a:off x="2344" y="1554480"/>
          <a:ext cx="1364753" cy="20726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</a:rPr>
            <a:t>Dedicated Work Force</a:t>
          </a:r>
        </a:p>
      </dsp:txBody>
      <dsp:txXfrm>
        <a:off x="2344" y="1554480"/>
        <a:ext cx="1364753" cy="2072640"/>
      </dsp:txXfrm>
    </dsp:sp>
    <dsp:sp modelId="{6A79B83D-6BEA-425C-ADBB-D179E0F946D1}">
      <dsp:nvSpPr>
        <dsp:cNvPr id="0" name=""/>
        <dsp:cNvSpPr/>
      </dsp:nvSpPr>
      <dsp:spPr>
        <a:xfrm>
          <a:off x="1435335" y="1554480"/>
          <a:ext cx="1364753" cy="2072640"/>
        </a:xfrm>
        <a:prstGeom prst="roundRect">
          <a:avLst/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</a:rPr>
            <a:t>Dedicated Budget and Schedule</a:t>
          </a:r>
        </a:p>
      </dsp:txBody>
      <dsp:txXfrm>
        <a:off x="1435335" y="1554480"/>
        <a:ext cx="1364753" cy="2072640"/>
      </dsp:txXfrm>
    </dsp:sp>
    <dsp:sp modelId="{96FF3C06-6583-4183-AC17-8BEEA4229B5E}">
      <dsp:nvSpPr>
        <dsp:cNvPr id="0" name=""/>
        <dsp:cNvSpPr/>
      </dsp:nvSpPr>
      <dsp:spPr>
        <a:xfrm>
          <a:off x="2868327" y="1554480"/>
          <a:ext cx="1364753" cy="2072640"/>
        </a:xfrm>
        <a:prstGeom prst="roundRect">
          <a:avLst/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</a:rPr>
            <a:t>Well Defined plan and Strategy</a:t>
          </a:r>
        </a:p>
      </dsp:txBody>
      <dsp:txXfrm>
        <a:off x="2868327" y="1554480"/>
        <a:ext cx="1364753" cy="2072640"/>
      </dsp:txXfrm>
    </dsp:sp>
    <dsp:sp modelId="{769CD838-1B0A-4FC4-8057-39D95FF1BE16}">
      <dsp:nvSpPr>
        <dsp:cNvPr id="0" name=""/>
        <dsp:cNvSpPr/>
      </dsp:nvSpPr>
      <dsp:spPr>
        <a:xfrm>
          <a:off x="4301318" y="1554480"/>
          <a:ext cx="1364753" cy="2072640"/>
        </a:xfrm>
        <a:prstGeom prst="roundRect">
          <a:avLst/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</a:rPr>
            <a:t>Trained Human Resources</a:t>
          </a:r>
        </a:p>
      </dsp:txBody>
      <dsp:txXfrm>
        <a:off x="4301318" y="1554480"/>
        <a:ext cx="1364753" cy="2072640"/>
      </dsp:txXfrm>
    </dsp:sp>
    <dsp:sp modelId="{E4EEFB59-6D81-4C45-A333-22E63FF2288C}">
      <dsp:nvSpPr>
        <dsp:cNvPr id="0" name=""/>
        <dsp:cNvSpPr/>
      </dsp:nvSpPr>
      <dsp:spPr>
        <a:xfrm>
          <a:off x="5734310" y="1554480"/>
          <a:ext cx="1364753" cy="2072640"/>
        </a:xfrm>
        <a:prstGeom prst="roundRect">
          <a:avLst/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</a:rPr>
            <a:t>Senior Management Commitment</a:t>
          </a:r>
        </a:p>
      </dsp:txBody>
      <dsp:txXfrm>
        <a:off x="5734310" y="1554480"/>
        <a:ext cx="1364753" cy="2072640"/>
      </dsp:txXfrm>
    </dsp:sp>
    <dsp:sp modelId="{C053629F-8954-432A-A2F6-4F5DA1A27804}">
      <dsp:nvSpPr>
        <dsp:cNvPr id="0" name=""/>
        <dsp:cNvSpPr/>
      </dsp:nvSpPr>
      <dsp:spPr>
        <a:xfrm>
          <a:off x="7167302" y="1554480"/>
          <a:ext cx="1364753" cy="207264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</a:rPr>
            <a:t>Effective Tools for Creation and Maintenance</a:t>
          </a:r>
        </a:p>
      </dsp:txBody>
      <dsp:txXfrm>
        <a:off x="7167302" y="1554480"/>
        <a:ext cx="1364753" cy="2072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117B85-D6FC-4B7D-B853-CD299D1A14E5}">
      <dsp:nvSpPr>
        <dsp:cNvPr id="0" name=""/>
        <dsp:cNvSpPr/>
      </dsp:nvSpPr>
      <dsp:spPr>
        <a:xfrm>
          <a:off x="0" y="0"/>
          <a:ext cx="1696640" cy="38100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Low Cost</a:t>
          </a:r>
        </a:p>
      </dsp:txBody>
      <dsp:txXfrm>
        <a:off x="0" y="1524000"/>
        <a:ext cx="1696640" cy="1524000"/>
      </dsp:txXfrm>
    </dsp:sp>
    <dsp:sp modelId="{5354361C-08AC-40EF-BE6A-392EADF84942}">
      <dsp:nvSpPr>
        <dsp:cNvPr id="0" name=""/>
        <dsp:cNvSpPr/>
      </dsp:nvSpPr>
      <dsp:spPr>
        <a:xfrm>
          <a:off x="150518" y="95383"/>
          <a:ext cx="1395603" cy="153516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24FAF4-4F98-455B-AF08-704B1C98B3C3}">
      <dsp:nvSpPr>
        <dsp:cNvPr id="0" name=""/>
        <dsp:cNvSpPr/>
      </dsp:nvSpPr>
      <dsp:spPr>
        <a:xfrm>
          <a:off x="1747539" y="0"/>
          <a:ext cx="1696640" cy="3810000"/>
        </a:xfrm>
        <a:prstGeom prst="roundRect">
          <a:avLst>
            <a:gd name="adj" fmla="val 10000"/>
          </a:avLst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Customizable</a:t>
          </a:r>
        </a:p>
      </dsp:txBody>
      <dsp:txXfrm>
        <a:off x="1747539" y="1523999"/>
        <a:ext cx="1696640" cy="1524000"/>
      </dsp:txXfrm>
    </dsp:sp>
    <dsp:sp modelId="{9B1CC18A-0426-41AA-91C8-B821FC8C3A70}">
      <dsp:nvSpPr>
        <dsp:cNvPr id="0" name=""/>
        <dsp:cNvSpPr/>
      </dsp:nvSpPr>
      <dsp:spPr>
        <a:xfrm>
          <a:off x="1898058" y="95383"/>
          <a:ext cx="1395603" cy="153516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15DB1F-279B-4F94-A40F-2A89ED456055}">
      <dsp:nvSpPr>
        <dsp:cNvPr id="0" name=""/>
        <dsp:cNvSpPr/>
      </dsp:nvSpPr>
      <dsp:spPr>
        <a:xfrm>
          <a:off x="3495079" y="0"/>
          <a:ext cx="1696640" cy="3810000"/>
        </a:xfrm>
        <a:prstGeom prst="roundRect">
          <a:avLst>
            <a:gd name="adj" fmla="val 1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Faster Time to Market</a:t>
          </a:r>
        </a:p>
      </dsp:txBody>
      <dsp:txXfrm>
        <a:off x="3495079" y="1523999"/>
        <a:ext cx="1696640" cy="1524000"/>
      </dsp:txXfrm>
    </dsp:sp>
    <dsp:sp modelId="{E6F8E1B5-169C-492E-ACDE-1F572C59B0B8}">
      <dsp:nvSpPr>
        <dsp:cNvPr id="0" name=""/>
        <dsp:cNvSpPr/>
      </dsp:nvSpPr>
      <dsp:spPr>
        <a:xfrm>
          <a:off x="3645598" y="95383"/>
          <a:ext cx="1395603" cy="1535163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7B1A6-4626-42A8-B14C-0803ED483FBD}">
      <dsp:nvSpPr>
        <dsp:cNvPr id="0" name=""/>
        <dsp:cNvSpPr/>
      </dsp:nvSpPr>
      <dsp:spPr>
        <a:xfrm>
          <a:off x="5242619" y="0"/>
          <a:ext cx="1696640" cy="3810000"/>
        </a:xfrm>
        <a:prstGeom prst="roundRect">
          <a:avLst>
            <a:gd name="adj" fmla="val 10000"/>
          </a:avLst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Ease of Procurement</a:t>
          </a:r>
        </a:p>
      </dsp:txBody>
      <dsp:txXfrm>
        <a:off x="5242619" y="1523999"/>
        <a:ext cx="1696640" cy="1524000"/>
      </dsp:txXfrm>
    </dsp:sp>
    <dsp:sp modelId="{C1E63686-2DF9-44D7-84E1-79D0849864DC}">
      <dsp:nvSpPr>
        <dsp:cNvPr id="0" name=""/>
        <dsp:cNvSpPr/>
      </dsp:nvSpPr>
      <dsp:spPr>
        <a:xfrm>
          <a:off x="5393138" y="95383"/>
          <a:ext cx="1395603" cy="1535163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F12BB6-CF70-4F1D-9E67-4FCAEE2DAA5D}">
      <dsp:nvSpPr>
        <dsp:cNvPr id="0" name=""/>
        <dsp:cNvSpPr/>
      </dsp:nvSpPr>
      <dsp:spPr>
        <a:xfrm>
          <a:off x="6990159" y="0"/>
          <a:ext cx="1696640" cy="3810000"/>
        </a:xfrm>
        <a:prstGeom prst="roundRect">
          <a:avLst>
            <a:gd name="adj" fmla="val 1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Contributing back to Community</a:t>
          </a:r>
        </a:p>
      </dsp:txBody>
      <dsp:txXfrm>
        <a:off x="6990159" y="1523999"/>
        <a:ext cx="1696640" cy="1524000"/>
      </dsp:txXfrm>
    </dsp:sp>
    <dsp:sp modelId="{14D649C0-C77B-45CD-8229-C5194705E482}">
      <dsp:nvSpPr>
        <dsp:cNvPr id="0" name=""/>
        <dsp:cNvSpPr/>
      </dsp:nvSpPr>
      <dsp:spPr>
        <a:xfrm>
          <a:off x="7140678" y="95383"/>
          <a:ext cx="1395603" cy="1535163"/>
        </a:xfrm>
        <a:prstGeom prst="ellipse">
          <a:avLst/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BE7670-AAC7-4519-8414-5DD318F4FA20}">
      <dsp:nvSpPr>
        <dsp:cNvPr id="0" name=""/>
        <dsp:cNvSpPr/>
      </dsp:nvSpPr>
      <dsp:spPr>
        <a:xfrm>
          <a:off x="347472" y="3048000"/>
          <a:ext cx="7991856" cy="571500"/>
        </a:xfrm>
        <a:prstGeom prst="left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E0CB3-3683-421F-9B80-484E64BCD54E}" type="datetimeFigureOut">
              <a:rPr lang="en-IN" smtClean="0"/>
              <a:pPr/>
              <a:t>26-11-2016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5815C-DD36-4D57-BAC8-F69E903B026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662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EF59B-8976-4F77-9C39-886A8F3C28C0}" type="datetimeFigureOut">
              <a:rPr lang="en-IN" smtClean="0"/>
              <a:pPr/>
              <a:t>26-11-2016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062BE-D1E1-453D-997C-86F90F5F12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929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963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963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963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963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963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5465A9-451F-4D02-8788-5D02EDB1E878}" type="slidenum">
              <a:rPr lang="en-US"/>
              <a:pPr/>
              <a:t>23</a:t>
            </a:fld>
            <a:endParaRPr lang="en-US"/>
          </a:p>
        </p:txBody>
      </p:sp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0625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5106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67574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6287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B1F6-F840-40C3-8906-8B5DB788C5E1}" type="datetimeFigureOut">
              <a:rPr lang="en-IN" smtClean="0"/>
              <a:pPr/>
              <a:t>26-11-2016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2F19-0F4A-44CE-9365-999BEE541A6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490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B1F6-F840-40C3-8906-8B5DB788C5E1}" type="datetimeFigureOut">
              <a:rPr lang="en-IN" smtClean="0"/>
              <a:pPr/>
              <a:t>26-11-2016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2F19-0F4A-44CE-9365-999BEE541A6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155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B1F6-F840-40C3-8906-8B5DB788C5E1}" type="datetimeFigureOut">
              <a:rPr lang="en-IN" smtClean="0"/>
              <a:pPr/>
              <a:t>26-11-2016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2F19-0F4A-44CE-9365-999BEE541A6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473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B1F6-F840-40C3-8906-8B5DB788C5E1}" type="datetimeFigureOut">
              <a:rPr lang="en-IN" smtClean="0"/>
              <a:pPr/>
              <a:t>26-11-2016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2F19-0F4A-44CE-9365-999BEE541A6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916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B1F6-F840-40C3-8906-8B5DB788C5E1}" type="datetimeFigureOut">
              <a:rPr lang="en-IN" smtClean="0"/>
              <a:pPr/>
              <a:t>26-11-2016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2F19-0F4A-44CE-9365-999BEE541A6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148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B1F6-F840-40C3-8906-8B5DB788C5E1}" type="datetimeFigureOut">
              <a:rPr lang="en-IN" smtClean="0"/>
              <a:pPr/>
              <a:t>26-11-2016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2F19-0F4A-44CE-9365-999BEE541A6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3610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B1F6-F840-40C3-8906-8B5DB788C5E1}" type="datetimeFigureOut">
              <a:rPr lang="en-IN" smtClean="0"/>
              <a:pPr/>
              <a:t>26-11-2016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2F19-0F4A-44CE-9365-999BEE541A6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50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482900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B1F6-F840-40C3-8906-8B5DB788C5E1}" type="datetimeFigureOut">
              <a:rPr lang="en-IN" smtClean="0"/>
              <a:pPr/>
              <a:t>26-11-2016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2F19-0F4A-44CE-9365-999BEE541A6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0803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B1F6-F840-40C3-8906-8B5DB788C5E1}" type="datetimeFigureOut">
              <a:rPr lang="en-IN" smtClean="0"/>
              <a:pPr/>
              <a:t>26-11-2016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2F19-0F4A-44CE-9365-999BEE541A6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9280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B1F6-F840-40C3-8906-8B5DB788C5E1}" type="datetimeFigureOut">
              <a:rPr lang="en-IN" smtClean="0"/>
              <a:pPr/>
              <a:t>26-11-2016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2F19-0F4A-44CE-9365-999BEE541A6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710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B1F6-F840-40C3-8906-8B5DB788C5E1}" type="datetimeFigureOut">
              <a:rPr lang="en-IN" smtClean="0"/>
              <a:pPr/>
              <a:t>26-11-2016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2F19-0F4A-44CE-9365-999BEE541A6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138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B1F6-F840-40C3-8906-8B5DB788C5E1}" type="datetimeFigureOut">
              <a:rPr lang="en-IN" smtClean="0"/>
              <a:pPr/>
              <a:t>26-11-2016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2F19-0F4A-44CE-9365-999BEE541A6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68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181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7407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708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9228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5686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11/26/2016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28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842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11/26/2016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36410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8" r:id="rId8"/>
    <p:sldLayoutId id="2147483824" r:id="rId9"/>
    <p:sldLayoutId id="2147483825" r:id="rId10"/>
    <p:sldLayoutId id="2147483826" r:id="rId11"/>
    <p:sldLayoutId id="214748382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2B1F6-F840-40C3-8906-8B5DB788C5E1}" type="datetimeFigureOut">
              <a:rPr lang="en-IN" smtClean="0"/>
              <a:pPr/>
              <a:t>26-11-2016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B2F19-0F4A-44CE-9365-999BEE541A6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95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seleniumhq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carguruji.com/shop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rguruji.com/sho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eleniumhq.org/" TargetMode="External"/><Relationship Id="rId2" Type="http://schemas.openxmlformats.org/officeDocument/2006/relationships/hyperlink" Target="http://wati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hyperlink" Target="http://www.opensourcetesting.org/functional.php" TargetMode="External"/><Relationship Id="rId4" Type="http://schemas.openxmlformats.org/officeDocument/2006/relationships/hyperlink" Target="http://sahi.co.in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630" y="6211669"/>
            <a:ext cx="9126369" cy="64633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1001">
            <a:schemeClr val="lt1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cap="none" spc="0" dirty="0">
                <a:ln w="1905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SoftwareTestingHelp.org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" y="6249768"/>
            <a:ext cx="492113" cy="5701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2600" y="62116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i="1" dirty="0">
                <a:solidFill>
                  <a:srgbClr val="FFFF00"/>
                </a:solidFill>
              </a:rPr>
              <a:t>By </a:t>
            </a:r>
            <a:r>
              <a:rPr lang="en-IN" b="1" i="1" u="sng" dirty="0">
                <a:solidFill>
                  <a:srgbClr val="FFFF00"/>
                </a:solidFill>
              </a:rPr>
              <a:t>SoftwareTestingHelp.com</a:t>
            </a:r>
            <a:r>
              <a:rPr lang="en-IN" b="1" i="1" dirty="0">
                <a:solidFill>
                  <a:srgbClr val="FFFF00"/>
                </a:solidFill>
              </a:rPr>
              <a:t> </a:t>
            </a:r>
            <a:r>
              <a:rPr lang="en-IN" b="1" i="1" u="sng" dirty="0">
                <a:solidFill>
                  <a:srgbClr val="FFFF00"/>
                </a:solidFill>
              </a:rPr>
              <a:t>World’s #1 Software Testing Portal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481" y="692696"/>
            <a:ext cx="7734665" cy="1152128"/>
          </a:xfrm>
        </p:spPr>
        <p:txBody>
          <a:bodyPr>
            <a:normAutofit/>
          </a:bodyPr>
          <a:lstStyle/>
          <a:p>
            <a:r>
              <a:rPr lang="en-IN" dirty="0"/>
              <a:t>Selenium + JAVA Online Training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600200" y="3886200"/>
            <a:ext cx="6096000" cy="114300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FFFF00"/>
                </a:solidFill>
              </a:rPr>
              <a:t>From www.SoftwareTestingHelp.com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05491" y="6211669"/>
            <a:ext cx="0" cy="6463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2092179" y="1897611"/>
            <a:ext cx="4784077" cy="5232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dirty="0"/>
              <a:t>Week 1 - Day 1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4579" y="3284984"/>
            <a:ext cx="4784077" cy="5232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dirty="0"/>
              <a:t>By- </a:t>
            </a:r>
            <a:r>
              <a:rPr lang="en-IN" sz="2400" b="1" dirty="0" err="1"/>
              <a:t>Pallavi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428557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Selenium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3363" indent="-233363">
              <a:buClr>
                <a:srgbClr val="FF9900"/>
              </a:buClr>
              <a:buFontTx/>
              <a:buChar char="•"/>
            </a:pPr>
            <a:r>
              <a:rPr lang="en-US" dirty="0"/>
              <a:t>In 2004 invented by Jason R. Huggins and team.</a:t>
            </a:r>
          </a:p>
          <a:p>
            <a:pPr marL="233363" indent="-233363">
              <a:buClr>
                <a:srgbClr val="FF9900"/>
              </a:buClr>
              <a:buFontTx/>
              <a:buChar char="•"/>
            </a:pPr>
            <a:endParaRPr lang="en-US" dirty="0"/>
          </a:p>
          <a:p>
            <a:pPr marL="233363" indent="-233363">
              <a:buClr>
                <a:srgbClr val="FF9900"/>
              </a:buClr>
              <a:buFontTx/>
              <a:buChar char="•"/>
            </a:pPr>
            <a:r>
              <a:rPr lang="en-US" dirty="0"/>
              <a:t>Original name is </a:t>
            </a:r>
            <a:r>
              <a:rPr lang="en-US" dirty="0">
                <a:solidFill>
                  <a:srgbClr val="FFFF00"/>
                </a:solidFill>
              </a:rPr>
              <a:t>JavaScript Functional Tester</a:t>
            </a:r>
            <a:r>
              <a:rPr lang="en-US" dirty="0"/>
              <a:t> [JSFT]</a:t>
            </a:r>
          </a:p>
          <a:p>
            <a:pPr marL="233363" indent="-233363">
              <a:buClr>
                <a:srgbClr val="FF9900"/>
              </a:buClr>
              <a:buFontTx/>
              <a:buChar char="•"/>
            </a:pPr>
            <a:endParaRPr lang="en-US" dirty="0"/>
          </a:p>
          <a:p>
            <a:pPr marL="233363" indent="-233363">
              <a:buClr>
                <a:srgbClr val="FF9900"/>
              </a:buClr>
              <a:buFontTx/>
              <a:buChar char="•"/>
            </a:pPr>
            <a:r>
              <a:rPr lang="en-US" dirty="0"/>
              <a:t>Open source browser based integration test framework built originally by </a:t>
            </a:r>
            <a:r>
              <a:rPr lang="en-US" dirty="0" err="1"/>
              <a:t>Thoughtworks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630" y="6211669"/>
            <a:ext cx="9126369" cy="64633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1001">
            <a:schemeClr val="lt1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cap="none" spc="0" dirty="0">
                <a:ln w="1905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SoftwareTestingHelp.org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" y="6249768"/>
            <a:ext cx="492113" cy="5701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2600" y="62116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i="1" dirty="0">
                <a:solidFill>
                  <a:srgbClr val="FFFF00"/>
                </a:solidFill>
              </a:rPr>
              <a:t>By </a:t>
            </a:r>
            <a:r>
              <a:rPr lang="en-IN" b="1" i="1" u="sng" dirty="0">
                <a:solidFill>
                  <a:srgbClr val="FFFF00"/>
                </a:solidFill>
              </a:rPr>
              <a:t>SoftwareTestingHelp.com</a:t>
            </a:r>
            <a:r>
              <a:rPr lang="en-IN" b="1" i="1" dirty="0">
                <a:solidFill>
                  <a:srgbClr val="FFFF00"/>
                </a:solidFill>
              </a:rPr>
              <a:t> </a:t>
            </a:r>
            <a:r>
              <a:rPr lang="en-IN" b="1" i="1" u="sng" dirty="0">
                <a:solidFill>
                  <a:srgbClr val="FFFF00"/>
                </a:solidFill>
              </a:rPr>
              <a:t>World’s #1 Software Testing Portal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05491" y="6211669"/>
            <a:ext cx="0" cy="6463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990600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1981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2600" dirty="0"/>
              <a:t>Supports Multi Browsers and Multi OS. 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Scripting in several languages - Java, C#, ruby, Python.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Assertion, verification and inbuilt reporting.</a:t>
            </a:r>
          </a:p>
        </p:txBody>
      </p:sp>
      <p:pic>
        <p:nvPicPr>
          <p:cNvPr id="5122" name="Picture 2" descr="https://lh4.googleusercontent.com/-UBSoOgrs4pg/TWtFVuKGa1I/AAAAAAAADpc/DVm3AE8kv3c/s1600/Selenium%2BCompatabili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895600"/>
            <a:ext cx="8991600" cy="31242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7630" y="6211669"/>
            <a:ext cx="9126369" cy="64633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1001">
            <a:schemeClr val="lt1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cap="none" spc="0" dirty="0">
                <a:ln w="1905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SoftwareTestingHelp.org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" y="6249768"/>
            <a:ext cx="492113" cy="5701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62600" y="62116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i="1" dirty="0">
                <a:solidFill>
                  <a:srgbClr val="FFFF00"/>
                </a:solidFill>
              </a:rPr>
              <a:t>By </a:t>
            </a:r>
            <a:r>
              <a:rPr lang="en-IN" b="1" i="1" u="sng" dirty="0">
                <a:solidFill>
                  <a:srgbClr val="FFFF00"/>
                </a:solidFill>
              </a:rPr>
              <a:t>SoftwareTestingHelp.com</a:t>
            </a:r>
            <a:r>
              <a:rPr lang="en-IN" b="1" i="1" dirty="0">
                <a:solidFill>
                  <a:srgbClr val="FFFF00"/>
                </a:solidFill>
              </a:rPr>
              <a:t> </a:t>
            </a:r>
            <a:r>
              <a:rPr lang="en-IN" b="1" i="1" u="sng" dirty="0">
                <a:solidFill>
                  <a:srgbClr val="FFFF00"/>
                </a:solidFill>
              </a:rPr>
              <a:t>World’s #1 Software Testing Portal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605491" y="6211669"/>
            <a:ext cx="0" cy="6463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81000" indent="-381000">
              <a:buClr>
                <a:srgbClr val="FF9900"/>
              </a:buClr>
              <a:buFontTx/>
              <a:buChar char="•"/>
            </a:pPr>
            <a:endParaRPr lang="en-US" dirty="0"/>
          </a:p>
          <a:p>
            <a:pPr marL="381000" indent="-381000">
              <a:buClr>
                <a:srgbClr val="FF9900"/>
              </a:buClr>
              <a:buFontTx/>
              <a:buChar char="•"/>
            </a:pPr>
            <a:r>
              <a:rPr lang="en-US" dirty="0"/>
              <a:t>Selenium was developed by a team of programmers and testers at ThoughtWorks. </a:t>
            </a:r>
          </a:p>
          <a:p>
            <a:pPr marL="381000" indent="-381000">
              <a:buClr>
                <a:srgbClr val="FF9900"/>
              </a:buClr>
              <a:buFontTx/>
              <a:buChar char="•"/>
            </a:pPr>
            <a:endParaRPr lang="en-US" dirty="0"/>
          </a:p>
          <a:p>
            <a:pPr marL="381000" indent="-381000">
              <a:buClr>
                <a:srgbClr val="FF9900"/>
              </a:buClr>
              <a:buFontTx/>
              <a:buChar char="•"/>
            </a:pPr>
            <a:r>
              <a:rPr lang="en-US" dirty="0"/>
              <a:t>Selenium is open source software, released under the Apache 2.0 license and can be downloaded and used without charge. </a:t>
            </a:r>
          </a:p>
          <a:p>
            <a:pPr marL="381000" indent="-381000">
              <a:buClr>
                <a:srgbClr val="FF9900"/>
              </a:buClr>
              <a:buFontTx/>
              <a:buChar char="•"/>
            </a:pPr>
            <a:endParaRPr lang="en-US" dirty="0"/>
          </a:p>
          <a:p>
            <a:pPr marL="381000" indent="-381000">
              <a:buClr>
                <a:srgbClr val="FF9900"/>
              </a:buClr>
              <a:buFontTx/>
              <a:buChar char="•"/>
            </a:pPr>
            <a:r>
              <a:rPr lang="en-US" dirty="0"/>
              <a:t>Home Page- </a:t>
            </a:r>
            <a:r>
              <a:rPr lang="en-US" dirty="0">
                <a:hlinkClick r:id="rId2"/>
              </a:rPr>
              <a:t>http://www.seleniumhq.org/</a:t>
            </a:r>
            <a:endParaRPr lang="en-US" dirty="0"/>
          </a:p>
          <a:p>
            <a:pPr marL="381000" indent="-381000">
              <a:buClr>
                <a:srgbClr val="FF9900"/>
              </a:buClr>
              <a:buFontTx/>
              <a:buChar char="•"/>
            </a:pPr>
            <a:endParaRPr lang="en-US" dirty="0"/>
          </a:p>
          <a:p>
            <a:pPr marL="381000" indent="-381000">
              <a:buClr>
                <a:srgbClr val="FF9900"/>
              </a:buClr>
              <a:buFontTx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630" y="6211669"/>
            <a:ext cx="9126369" cy="64633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1001">
            <a:schemeClr val="lt1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cap="none" spc="0" dirty="0">
                <a:ln w="1905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SoftwareTestingHelp.org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" y="6249768"/>
            <a:ext cx="492113" cy="5701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2600" y="62116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i="1" dirty="0">
                <a:solidFill>
                  <a:srgbClr val="FFFF00"/>
                </a:solidFill>
              </a:rPr>
              <a:t>By </a:t>
            </a:r>
            <a:r>
              <a:rPr lang="en-IN" b="1" i="1" u="sng" dirty="0">
                <a:solidFill>
                  <a:srgbClr val="FFFF00"/>
                </a:solidFill>
              </a:rPr>
              <a:t>SoftwareTestingHelp.com</a:t>
            </a:r>
            <a:r>
              <a:rPr lang="en-IN" b="1" i="1" dirty="0">
                <a:solidFill>
                  <a:srgbClr val="FFFF00"/>
                </a:solidFill>
              </a:rPr>
              <a:t> </a:t>
            </a:r>
            <a:r>
              <a:rPr lang="en-IN" b="1" i="1" u="sng" dirty="0">
                <a:solidFill>
                  <a:srgbClr val="FFFF00"/>
                </a:solidFill>
              </a:rPr>
              <a:t>World’s #1 Software Testing Portal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05491" y="6211669"/>
            <a:ext cx="0" cy="6463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Selenium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24000"/>
            <a:ext cx="7086600" cy="4498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7630" y="6211669"/>
            <a:ext cx="9126369" cy="64633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1001">
            <a:schemeClr val="lt1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cap="none" spc="0" dirty="0">
                <a:ln w="1905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SoftwareTestingHelp.org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" y="6249768"/>
            <a:ext cx="492113" cy="57013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62600" y="62116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i="1" dirty="0">
                <a:solidFill>
                  <a:srgbClr val="FFFF00"/>
                </a:solidFill>
              </a:rPr>
              <a:t>By </a:t>
            </a:r>
            <a:r>
              <a:rPr lang="en-IN" b="1" i="1" u="sng" dirty="0">
                <a:solidFill>
                  <a:srgbClr val="FFFF00"/>
                </a:solidFill>
              </a:rPr>
              <a:t>SoftwareTestingHelp.com</a:t>
            </a:r>
            <a:r>
              <a:rPr lang="en-IN" b="1" i="1" dirty="0">
                <a:solidFill>
                  <a:srgbClr val="FFFF00"/>
                </a:solidFill>
              </a:rPr>
              <a:t> </a:t>
            </a:r>
            <a:r>
              <a:rPr lang="en-IN" b="1" i="1" u="sng" dirty="0">
                <a:solidFill>
                  <a:srgbClr val="FFFF00"/>
                </a:solidFill>
              </a:rPr>
              <a:t>World’s #1 Software Testing Portal 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605491" y="6211669"/>
            <a:ext cx="0" cy="6463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630" y="6211669"/>
            <a:ext cx="9126369" cy="64633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1001">
            <a:schemeClr val="lt1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cap="none" spc="0" dirty="0">
                <a:ln w="1905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SoftwareTestingHelp.org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" y="6249768"/>
            <a:ext cx="492113" cy="5701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2600" y="62116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i="1" dirty="0">
                <a:solidFill>
                  <a:srgbClr val="FFFF00"/>
                </a:solidFill>
              </a:rPr>
              <a:t>By </a:t>
            </a:r>
            <a:r>
              <a:rPr lang="en-IN" b="1" i="1" u="sng" dirty="0">
                <a:solidFill>
                  <a:srgbClr val="FFFF00"/>
                </a:solidFill>
              </a:rPr>
              <a:t>SoftwareTestingHelp.com</a:t>
            </a:r>
            <a:r>
              <a:rPr lang="en-IN" b="1" i="1" dirty="0">
                <a:solidFill>
                  <a:srgbClr val="FFFF00"/>
                </a:solidFill>
              </a:rPr>
              <a:t> </a:t>
            </a:r>
            <a:r>
              <a:rPr lang="en-IN" b="1" i="1" u="sng" dirty="0">
                <a:solidFill>
                  <a:srgbClr val="FFFF00"/>
                </a:solidFill>
              </a:rPr>
              <a:t>World’s #1 Software Testing Portal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05491" y="6211669"/>
            <a:ext cx="0" cy="6463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133600" y="2590800"/>
            <a:ext cx="5181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274638"/>
            <a:ext cx="8229600" cy="1020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/>
              <a:t>Selenium IDE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4800" y="1447800"/>
            <a:ext cx="84582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6002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integrated development environment for Selenium tests. </a:t>
            </a:r>
          </a:p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Firefox extension, and allows you to record, edit, and replay the test.</a:t>
            </a:r>
          </a:p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Allows you to save tests as HTML, Java, Ruby scripts, or any other format </a:t>
            </a:r>
          </a:p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allows you to automatically add assertions to all the pages.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8557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630" y="6211669"/>
            <a:ext cx="9126369" cy="64633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1001">
            <a:schemeClr val="lt1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cap="none" spc="0" dirty="0">
                <a:ln w="1905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SoftwareTestingHelp.org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" y="6249768"/>
            <a:ext cx="492113" cy="5701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2600" y="62116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i="1" dirty="0">
                <a:solidFill>
                  <a:srgbClr val="FFFF00"/>
                </a:solidFill>
              </a:rPr>
              <a:t>By </a:t>
            </a:r>
            <a:r>
              <a:rPr lang="en-IN" b="1" i="1" u="sng" dirty="0">
                <a:solidFill>
                  <a:srgbClr val="FFFF00"/>
                </a:solidFill>
              </a:rPr>
              <a:t>SoftwareTestingHelp.com</a:t>
            </a:r>
            <a:r>
              <a:rPr lang="en-IN" b="1" i="1" dirty="0">
                <a:solidFill>
                  <a:srgbClr val="FFFF00"/>
                </a:solidFill>
              </a:rPr>
              <a:t> </a:t>
            </a:r>
            <a:r>
              <a:rPr lang="en-IN" b="1" i="1" u="sng" dirty="0">
                <a:solidFill>
                  <a:srgbClr val="FFFF00"/>
                </a:solidFill>
              </a:rPr>
              <a:t>World’s #1 Software Testing Portal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05491" y="6211669"/>
            <a:ext cx="0" cy="6463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133600" y="2590800"/>
            <a:ext cx="5181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274638"/>
            <a:ext cx="8229600" cy="1020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/>
              <a:t>Selenium RC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4800" y="1447800"/>
            <a:ext cx="84582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solution to cross browser testing.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server, written in Java and so available on all the platforms.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Acts as a proxy for web requests from them.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 libraries for many popular languages.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8557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630" y="6211669"/>
            <a:ext cx="9126369" cy="64633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1001">
            <a:schemeClr val="lt1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cap="none" spc="0" dirty="0">
                <a:ln w="1905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SoftwareTestingHelp.org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" y="6249768"/>
            <a:ext cx="492113" cy="5701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2600" y="62116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i="1" dirty="0">
                <a:solidFill>
                  <a:srgbClr val="FFFF00"/>
                </a:solidFill>
              </a:rPr>
              <a:t>By </a:t>
            </a:r>
            <a:r>
              <a:rPr lang="en-IN" b="1" i="1" u="sng" dirty="0">
                <a:solidFill>
                  <a:srgbClr val="FFFF00"/>
                </a:solidFill>
              </a:rPr>
              <a:t>SoftwareTestingHelp.com</a:t>
            </a:r>
            <a:r>
              <a:rPr lang="en-IN" b="1" i="1" dirty="0">
                <a:solidFill>
                  <a:srgbClr val="FFFF00"/>
                </a:solidFill>
              </a:rPr>
              <a:t> </a:t>
            </a:r>
            <a:r>
              <a:rPr lang="en-IN" b="1" i="1" u="sng" dirty="0">
                <a:solidFill>
                  <a:srgbClr val="FFFF00"/>
                </a:solidFill>
              </a:rPr>
              <a:t>World’s #1 Software Testing Portal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05491" y="6211669"/>
            <a:ext cx="0" cy="6463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133600" y="2590800"/>
            <a:ext cx="5181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274638"/>
            <a:ext cx="8229600" cy="1020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/>
              <a:t>Selenium WebDriver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4800" y="1447800"/>
            <a:ext cx="84582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143000"/>
            <a:ext cx="8229600" cy="4800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Selenium-WebDriver makes direct calls to the browser using each browser’s native support for automation. 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Selenium RC ‘injected’ </a:t>
            </a:r>
            <a:r>
              <a:rPr lang="en-US" sz="2400" dirty="0" err="1"/>
              <a:t>javascript</a:t>
            </a:r>
            <a:r>
              <a:rPr lang="en-US" sz="2400" dirty="0"/>
              <a:t> functions into the browser when the browser was loaded and then used its </a:t>
            </a:r>
            <a:r>
              <a:rPr lang="en-US" sz="2400" dirty="0" err="1"/>
              <a:t>javascript</a:t>
            </a:r>
            <a:r>
              <a:rPr lang="en-US" sz="2400" dirty="0"/>
              <a:t> to drive the AUT within the browser. 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WebDriver does not use this technique. Again, it drives the browser directly using the browser’s built in support for automation.</a:t>
            </a:r>
          </a:p>
        </p:txBody>
      </p:sp>
    </p:spTree>
    <p:extLst>
      <p:ext uri="{BB962C8B-B14F-4D97-AF65-F5344CB8AC3E}">
        <p14:creationId xmlns:p14="http://schemas.microsoft.com/office/powerpoint/2010/main" val="3428557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630" y="6211669"/>
            <a:ext cx="9126369" cy="64633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1001">
            <a:schemeClr val="lt1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cap="none" spc="0" dirty="0">
                <a:ln w="1905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SoftwareTestingHelp.org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" y="6249768"/>
            <a:ext cx="492113" cy="5701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2600" y="62116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i="1" dirty="0">
                <a:solidFill>
                  <a:srgbClr val="FFFF00"/>
                </a:solidFill>
              </a:rPr>
              <a:t>By </a:t>
            </a:r>
            <a:r>
              <a:rPr lang="en-IN" b="1" i="1" u="sng" dirty="0">
                <a:solidFill>
                  <a:srgbClr val="FFFF00"/>
                </a:solidFill>
              </a:rPr>
              <a:t>SoftwareTestingHelp.com</a:t>
            </a:r>
            <a:r>
              <a:rPr lang="en-IN" b="1" i="1" dirty="0">
                <a:solidFill>
                  <a:srgbClr val="FFFF00"/>
                </a:solidFill>
              </a:rPr>
              <a:t> </a:t>
            </a:r>
            <a:r>
              <a:rPr lang="en-IN" b="1" i="1" u="sng" dirty="0">
                <a:solidFill>
                  <a:srgbClr val="FFFF00"/>
                </a:solidFill>
              </a:rPr>
              <a:t>World’s #1 Software Testing Portal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05491" y="6211669"/>
            <a:ext cx="0" cy="6463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133600" y="2590800"/>
            <a:ext cx="5181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762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/>
              <a:t>Selenium Grid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4800" y="1447800"/>
            <a:ext cx="84582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914400"/>
            <a:ext cx="8229600" cy="4800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Selenium-Grid allows the Selenium-RC solution to scale for test suites or test suites to be run in multiple environments.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 With Selenium-Grid multiple instances of Selenium-RC are running on various operating system and browser configurations.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Tests are sent to the hub they are then redirected to an available Selenium-RC, which will launch the browser and run the test.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 This allows for running tests in parallel, with the entire test suite theoretically taking only as long to run as the longest individual test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8557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Your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–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Availability of Firefox Browser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Web Application URL under test</a:t>
            </a:r>
          </a:p>
          <a:p>
            <a:pPr lvl="1">
              <a:buNone/>
            </a:pPr>
            <a:r>
              <a:rPr lang="en-US" dirty="0">
                <a:hlinkClick r:id="rId2"/>
              </a:rPr>
              <a:t>http://www.carguruji.com/shop/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Demo of Installation of Selenium IDE</a:t>
            </a:r>
          </a:p>
          <a:p>
            <a:pPr lvl="1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630" y="6211669"/>
            <a:ext cx="9126369" cy="64633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1001">
            <a:schemeClr val="lt1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cap="none" spc="0" dirty="0">
                <a:ln w="1905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SoftwareTestingHelp.org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" y="6249768"/>
            <a:ext cx="492113" cy="5701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2600" y="62116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i="1" dirty="0">
                <a:solidFill>
                  <a:srgbClr val="FFFF00"/>
                </a:solidFill>
              </a:rPr>
              <a:t>By </a:t>
            </a:r>
            <a:r>
              <a:rPr lang="en-IN" b="1" i="1" u="sng" dirty="0">
                <a:solidFill>
                  <a:srgbClr val="FFFF00"/>
                </a:solidFill>
              </a:rPr>
              <a:t>SoftwareTestingHelp.com</a:t>
            </a:r>
            <a:r>
              <a:rPr lang="en-IN" b="1" i="1" dirty="0">
                <a:solidFill>
                  <a:srgbClr val="FFFF00"/>
                </a:solidFill>
              </a:rPr>
              <a:t> </a:t>
            </a:r>
            <a:r>
              <a:rPr lang="en-IN" b="1" i="1" u="sng" dirty="0">
                <a:solidFill>
                  <a:srgbClr val="FFFF00"/>
                </a:solidFill>
              </a:rPr>
              <a:t>World’s #1 Software Testing Portal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05491" y="6211669"/>
            <a:ext cx="0" cy="6463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Under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be using an </a:t>
            </a:r>
            <a:r>
              <a:rPr lang="en-US" dirty="0" err="1"/>
              <a:t>eCommerce</a:t>
            </a:r>
            <a:r>
              <a:rPr lang="en-US" dirty="0"/>
              <a:t> Website for the sessions on selenium and java.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url</a:t>
            </a:r>
            <a:r>
              <a:rPr lang="en-US" dirty="0"/>
              <a:t> of the website is - </a:t>
            </a:r>
            <a:r>
              <a:rPr lang="en-US" dirty="0">
                <a:hlinkClick r:id="rId2"/>
              </a:rPr>
              <a:t>http://www.carguruji.com/shop/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Important scenarios are as follows-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/>
              <a:t>Guidelines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914400"/>
            <a:ext cx="8534400" cy="5029200"/>
          </a:xfrm>
          <a:prstGeom prst="rect">
            <a:avLst/>
          </a:prstGeom>
        </p:spPr>
        <p:style>
          <a:lnRef idx="2">
            <a:schemeClr val="accent5"/>
          </a:lnRef>
          <a:fillRef idx="1003">
            <a:schemeClr val="lt2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6 week, 3 days in a week. Each session is for 2 hours. We will have a break of 10 minutes in between</a:t>
            </a:r>
          </a:p>
          <a:p>
            <a:pPr>
              <a:buFont typeface="Wingdings" pitchFamily="2" charset="2"/>
              <a:buChar char="Ø"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Setting the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GoTo</a:t>
            </a:r>
            <a:r>
              <a:rPr lang="en-US" sz="1600" b="1">
                <a:latin typeface="Arial" pitchFamily="34" charset="0"/>
                <a:cs typeface="Arial" pitchFamily="34" charset="0"/>
              </a:rPr>
              <a:t> Webinar-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Please select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“Mic &amp; Speakers”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in Audio section.</a:t>
            </a:r>
          </a:p>
          <a:p>
            <a:pPr>
              <a:buFont typeface="Wingdings" pitchFamily="2" charset="2"/>
              <a:buChar char="Ø"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We will be taking up questions towards end of the session. Please  send your questions to “Organizer” through the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Questions/Chat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window.  We will take up as many questions as possible. In case we are not able to take up all the questions, we will respond  on your e-mail.</a:t>
            </a:r>
          </a:p>
          <a:p>
            <a:pPr>
              <a:buFont typeface="Wingdings" pitchFamily="2" charset="2"/>
              <a:buChar char="Ø"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You will be muted throughout the presentation. Only in the Q&amp;A time you are requested to ask question</a:t>
            </a:r>
          </a:p>
          <a:p>
            <a:pPr>
              <a:buFont typeface="Wingdings" pitchFamily="2" charset="2"/>
              <a:buChar char="Ø"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Recordings of each session and other materials will be shared at the end of each session</a:t>
            </a:r>
          </a:p>
          <a:p>
            <a:pPr>
              <a:buFont typeface="Wingdings" pitchFamily="2" charset="2"/>
              <a:buChar char="Ø"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Email Contact- 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sthseleniumcourse@gmail.com</a:t>
            </a:r>
          </a:p>
          <a:p>
            <a:pPr>
              <a:buFont typeface="Wingdings" pitchFamily="2" charset="2"/>
              <a:buChar char="Ø"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630" y="6211669"/>
            <a:ext cx="9126369" cy="64633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1001">
            <a:schemeClr val="lt1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cap="none" spc="0" dirty="0">
                <a:ln w="1905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SoftwareTestingHelp.org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" y="6249768"/>
            <a:ext cx="492113" cy="5701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62600" y="62116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i="1" dirty="0">
                <a:solidFill>
                  <a:srgbClr val="FFFF00"/>
                </a:solidFill>
              </a:rPr>
              <a:t>By </a:t>
            </a:r>
            <a:r>
              <a:rPr lang="en-IN" b="1" i="1" u="sng" dirty="0">
                <a:solidFill>
                  <a:srgbClr val="FFFF00"/>
                </a:solidFill>
              </a:rPr>
              <a:t>SoftwareTestingHelp.com</a:t>
            </a:r>
            <a:r>
              <a:rPr lang="en-IN" b="1" i="1" dirty="0">
                <a:solidFill>
                  <a:srgbClr val="FFFF00"/>
                </a:solidFill>
              </a:rPr>
              <a:t> </a:t>
            </a:r>
            <a:r>
              <a:rPr lang="en-IN" b="1" i="1" u="sng" dirty="0">
                <a:solidFill>
                  <a:srgbClr val="FFFF00"/>
                </a:solidFill>
              </a:rPr>
              <a:t>World’s #1 Software Testing Portal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605491" y="6211669"/>
            <a:ext cx="0" cy="6463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Register a new user</a:t>
            </a:r>
          </a:p>
          <a:p>
            <a:endParaRPr lang="en-US" dirty="0"/>
          </a:p>
          <a:p>
            <a:r>
              <a:rPr lang="en-US" dirty="0"/>
              <a:t>Login – Logout</a:t>
            </a:r>
          </a:p>
          <a:p>
            <a:endParaRPr lang="en-US" dirty="0"/>
          </a:p>
          <a:p>
            <a:r>
              <a:rPr lang="en-US" dirty="0"/>
              <a:t>Change profile information</a:t>
            </a:r>
          </a:p>
          <a:p>
            <a:endParaRPr lang="en-US" dirty="0"/>
          </a:p>
          <a:p>
            <a:r>
              <a:rPr lang="en-US" dirty="0"/>
              <a:t>Search for product</a:t>
            </a:r>
          </a:p>
          <a:p>
            <a:endParaRPr lang="en-US" dirty="0"/>
          </a:p>
          <a:p>
            <a:r>
              <a:rPr lang="en-US" dirty="0"/>
              <a:t>Buy Product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3F5B49-26A4-4E04-994E-51B3CFCAA9D9}" type="slidenum">
              <a:rPr lang="en-US"/>
              <a:pPr/>
              <a:t>21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Selenium IDE - UI</a:t>
            </a:r>
          </a:p>
        </p:txBody>
      </p:sp>
      <p:pic>
        <p:nvPicPr>
          <p:cNvPr id="12293" name="Picture 6" descr="selenium-i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219200"/>
            <a:ext cx="3810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Line 7"/>
          <p:cNvSpPr>
            <a:spLocks noChangeShapeType="1"/>
          </p:cNvSpPr>
          <p:nvPr/>
        </p:nvSpPr>
        <p:spPr bwMode="auto">
          <a:xfrm flipV="1">
            <a:off x="5791200" y="19812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5" name="Oval 8"/>
          <p:cNvSpPr>
            <a:spLocks noChangeArrowheads="1"/>
          </p:cNvSpPr>
          <p:nvPr/>
        </p:nvSpPr>
        <p:spPr bwMode="auto">
          <a:xfrm>
            <a:off x="6400800" y="1371600"/>
            <a:ext cx="19050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Start and Stop </a:t>
            </a:r>
          </a:p>
          <a:p>
            <a:pPr algn="ctr"/>
            <a:r>
              <a:rPr lang="en-US"/>
              <a:t>Recording</a:t>
            </a:r>
          </a:p>
        </p:txBody>
      </p:sp>
      <p:sp>
        <p:nvSpPr>
          <p:cNvPr id="12296" name="Line 10"/>
          <p:cNvSpPr>
            <a:spLocks noChangeShapeType="1"/>
          </p:cNvSpPr>
          <p:nvPr/>
        </p:nvSpPr>
        <p:spPr bwMode="auto">
          <a:xfrm>
            <a:off x="5562600" y="2971800"/>
            <a:ext cx="1600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7" name="Oval 11"/>
          <p:cNvSpPr>
            <a:spLocks noChangeArrowheads="1"/>
          </p:cNvSpPr>
          <p:nvPr/>
        </p:nvSpPr>
        <p:spPr bwMode="auto">
          <a:xfrm>
            <a:off x="7086600" y="2819400"/>
            <a:ext cx="18288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Selenese </a:t>
            </a:r>
          </a:p>
          <a:p>
            <a:pPr algn="ctr"/>
            <a:r>
              <a:rPr lang="en-US"/>
              <a:t>Script</a:t>
            </a:r>
          </a:p>
          <a:p>
            <a:pPr algn="ctr"/>
            <a:r>
              <a:rPr lang="en-US"/>
              <a:t>Editor</a:t>
            </a:r>
          </a:p>
        </p:txBody>
      </p:sp>
      <p:sp>
        <p:nvSpPr>
          <p:cNvPr id="12298" name="Line 12"/>
          <p:cNvSpPr>
            <a:spLocks noChangeShapeType="1"/>
          </p:cNvSpPr>
          <p:nvPr/>
        </p:nvSpPr>
        <p:spPr bwMode="auto">
          <a:xfrm flipV="1">
            <a:off x="5791200" y="5486400"/>
            <a:ext cx="914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9" name="Oval 13"/>
          <p:cNvSpPr>
            <a:spLocks noChangeArrowheads="1"/>
          </p:cNvSpPr>
          <p:nvPr/>
        </p:nvSpPr>
        <p:spPr bwMode="auto">
          <a:xfrm>
            <a:off x="6705600" y="5029200"/>
            <a:ext cx="18288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Selenium Log</a:t>
            </a:r>
          </a:p>
        </p:txBody>
      </p:sp>
      <p:sp>
        <p:nvSpPr>
          <p:cNvPr id="12300" name="Line 14"/>
          <p:cNvSpPr>
            <a:spLocks noChangeShapeType="1"/>
          </p:cNvSpPr>
          <p:nvPr/>
        </p:nvSpPr>
        <p:spPr bwMode="auto">
          <a:xfrm flipH="1">
            <a:off x="1524000" y="205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304800" y="1676400"/>
            <a:ext cx="1295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Replay</a:t>
            </a:r>
          </a:p>
          <a:p>
            <a:pPr algn="ctr"/>
            <a:r>
              <a:rPr lang="en-US"/>
              <a:t>Toolbar</a:t>
            </a:r>
          </a:p>
        </p:txBody>
      </p:sp>
      <p:sp>
        <p:nvSpPr>
          <p:cNvPr id="12302" name="Line 16"/>
          <p:cNvSpPr>
            <a:spLocks noChangeShapeType="1"/>
          </p:cNvSpPr>
          <p:nvPr/>
        </p:nvSpPr>
        <p:spPr bwMode="auto">
          <a:xfrm flipH="1" flipV="1">
            <a:off x="1447800" y="45720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3" name="Oval 17"/>
          <p:cNvSpPr>
            <a:spLocks noChangeArrowheads="1"/>
          </p:cNvSpPr>
          <p:nvPr/>
        </p:nvSpPr>
        <p:spPr bwMode="auto">
          <a:xfrm>
            <a:off x="304800" y="4114800"/>
            <a:ext cx="1143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Accessor </a:t>
            </a:r>
          </a:p>
          <a:p>
            <a:pPr algn="ctr"/>
            <a:r>
              <a:rPr lang="en-US"/>
              <a:t>Area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630" y="6211669"/>
            <a:ext cx="9126369" cy="64633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1001">
            <a:schemeClr val="lt1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cap="none" spc="0" dirty="0">
                <a:ln w="1905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SoftwareTestingHelp.org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" y="6249768"/>
            <a:ext cx="492113" cy="57013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562600" y="62116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i="1" dirty="0">
                <a:solidFill>
                  <a:srgbClr val="FFFF00"/>
                </a:solidFill>
              </a:rPr>
              <a:t>By </a:t>
            </a:r>
            <a:r>
              <a:rPr lang="en-IN" b="1" i="1" u="sng" dirty="0">
                <a:solidFill>
                  <a:srgbClr val="FFFF00"/>
                </a:solidFill>
              </a:rPr>
              <a:t>SoftwareTestingHelp.com</a:t>
            </a:r>
            <a:r>
              <a:rPr lang="en-IN" b="1" i="1" dirty="0">
                <a:solidFill>
                  <a:srgbClr val="FFFF00"/>
                </a:solidFill>
              </a:rPr>
              <a:t> </a:t>
            </a:r>
            <a:r>
              <a:rPr lang="en-IN" b="1" i="1" u="sng" dirty="0">
                <a:solidFill>
                  <a:srgbClr val="FFFF00"/>
                </a:solidFill>
              </a:rPr>
              <a:t>World’s #1 Software Testing Portal 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605491" y="6211669"/>
            <a:ext cx="0" cy="6463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and Replay Selenium IDE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system is prepared, open </a:t>
            </a:r>
            <a:r>
              <a:rPr lang="en-US" dirty="0" err="1"/>
              <a:t>firefox</a:t>
            </a:r>
            <a:endParaRPr lang="en-US" dirty="0"/>
          </a:p>
          <a:p>
            <a:r>
              <a:rPr lang="en-US" dirty="0"/>
              <a:t>Open the </a:t>
            </a:r>
            <a:r>
              <a:rPr lang="en-US" dirty="0" err="1"/>
              <a:t>url</a:t>
            </a:r>
            <a:r>
              <a:rPr lang="en-US" dirty="0"/>
              <a:t> of the application under test and launch the selenium </a:t>
            </a:r>
            <a:r>
              <a:rPr lang="en-US" dirty="0" err="1"/>
              <a:t>ide</a:t>
            </a:r>
            <a:r>
              <a:rPr lang="en-US" dirty="0"/>
              <a:t>.</a:t>
            </a:r>
          </a:p>
          <a:p>
            <a:r>
              <a:rPr lang="en-US" dirty="0"/>
              <a:t>Perform steps of the scenario example login of user, simultaneously the steps will be captured in IDE</a:t>
            </a:r>
          </a:p>
          <a:p>
            <a:r>
              <a:rPr lang="en-US" dirty="0"/>
              <a:t>Stop test and replay to see the recorded scenario.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7630" y="6211669"/>
            <a:ext cx="9126369" cy="64633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1001">
            <a:schemeClr val="lt1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cap="none" spc="0" dirty="0">
                <a:ln w="1905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SoftwareTestingHelp.org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" y="6249768"/>
            <a:ext cx="492113" cy="5701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2600" y="62116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i="1" dirty="0">
                <a:solidFill>
                  <a:srgbClr val="FFFF00"/>
                </a:solidFill>
              </a:rPr>
              <a:t>By </a:t>
            </a:r>
            <a:r>
              <a:rPr lang="en-IN" b="1" i="1" u="sng" dirty="0">
                <a:solidFill>
                  <a:srgbClr val="FFFF00"/>
                </a:solidFill>
              </a:rPr>
              <a:t>SoftwareTestingHelp.com</a:t>
            </a:r>
            <a:r>
              <a:rPr lang="en-IN" b="1" i="1" dirty="0">
                <a:solidFill>
                  <a:srgbClr val="FFFF00"/>
                </a:solidFill>
              </a:rPr>
              <a:t> </a:t>
            </a:r>
            <a:r>
              <a:rPr lang="en-IN" b="1" i="1" u="sng" dirty="0">
                <a:solidFill>
                  <a:srgbClr val="FFFF00"/>
                </a:solidFill>
              </a:rPr>
              <a:t>World’s #1 Software Testing Portal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05491" y="6211669"/>
            <a:ext cx="0" cy="6463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59B4-E641-49C4-B1C4-877231732458}" type="slidenum">
              <a:rPr lang="en-US"/>
              <a:pPr/>
              <a:t>23</a:t>
            </a:fld>
            <a:endParaRPr lang="en-US"/>
          </a:p>
        </p:txBody>
      </p:sp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Selenium IDE Features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4959350"/>
          </a:xfrm>
        </p:spPr>
        <p:txBody>
          <a:bodyPr>
            <a:normAutofit/>
          </a:bodyPr>
          <a:lstStyle/>
          <a:p>
            <a:pPr marL="381000" indent="-381000">
              <a:buClr>
                <a:srgbClr val="FF9900"/>
              </a:buClr>
              <a:buFontTx/>
              <a:buChar char="•"/>
            </a:pPr>
            <a:r>
              <a:rPr lang="en-US" sz="2800" dirty="0"/>
              <a:t>Record and playback</a:t>
            </a:r>
          </a:p>
          <a:p>
            <a:pPr marL="381000" indent="-381000">
              <a:buClr>
                <a:srgbClr val="FF9900"/>
              </a:buClr>
              <a:buFontTx/>
              <a:buChar char="•"/>
            </a:pPr>
            <a:r>
              <a:rPr lang="en-US" sz="2800" dirty="0"/>
              <a:t>Intelligent field selection will use IDs, names, or </a:t>
            </a:r>
            <a:r>
              <a:rPr lang="en-US" sz="2800" dirty="0" err="1"/>
              <a:t>XPath</a:t>
            </a:r>
            <a:r>
              <a:rPr lang="en-US" sz="2800" dirty="0"/>
              <a:t> as needed</a:t>
            </a:r>
          </a:p>
          <a:p>
            <a:pPr marL="381000" indent="-381000">
              <a:buClr>
                <a:srgbClr val="FF9900"/>
              </a:buClr>
              <a:buFontTx/>
              <a:buChar char="•"/>
            </a:pPr>
            <a:r>
              <a:rPr lang="en-US" sz="2800" dirty="0"/>
              <a:t>Auto complete for all common Selenium commands</a:t>
            </a:r>
          </a:p>
          <a:p>
            <a:pPr marL="381000" indent="-381000">
              <a:buClr>
                <a:srgbClr val="FF9900"/>
              </a:buClr>
              <a:buFontTx/>
              <a:buChar char="•"/>
            </a:pPr>
            <a:r>
              <a:rPr lang="en-US" sz="2800" dirty="0"/>
              <a:t>Walk through test cases and test suites.</a:t>
            </a:r>
          </a:p>
          <a:p>
            <a:pPr marL="381000" indent="-381000">
              <a:buClr>
                <a:srgbClr val="FF9900"/>
              </a:buClr>
              <a:buFontTx/>
              <a:buChar char="•"/>
            </a:pPr>
            <a:r>
              <a:rPr lang="en-US" sz="2800" dirty="0"/>
              <a:t>Debug and set breakpoints</a:t>
            </a:r>
          </a:p>
          <a:p>
            <a:pPr marL="381000" indent="-381000">
              <a:buClr>
                <a:srgbClr val="FF9900"/>
              </a:buClr>
              <a:buFontTx/>
              <a:buChar char="•"/>
            </a:pPr>
            <a:r>
              <a:rPr lang="en-US" sz="2800" dirty="0"/>
              <a:t>Save tests as HTML, Ruby scripts, or other formats</a:t>
            </a:r>
          </a:p>
          <a:p>
            <a:pPr marL="381000" indent="-381000">
              <a:buClr>
                <a:srgbClr val="FF9900"/>
              </a:buClr>
              <a:buFontTx/>
              <a:buChar char="•"/>
            </a:pPr>
            <a:r>
              <a:rPr lang="en-US" sz="2800" dirty="0"/>
              <a:t>Option to automatically assert the title of every page</a:t>
            </a:r>
          </a:p>
          <a:p>
            <a:pPr marL="381000" indent="-381000">
              <a:buClr>
                <a:srgbClr val="FF9900"/>
              </a:buClr>
              <a:buFontTx/>
              <a:buChar char="•"/>
            </a:pPr>
            <a:r>
              <a:rPr lang="en-US" sz="2800" dirty="0"/>
              <a:t>Rollup common commands </a:t>
            </a:r>
          </a:p>
        </p:txBody>
      </p:sp>
      <p:sp>
        <p:nvSpPr>
          <p:cNvPr id="7" name="Rectangle 6"/>
          <p:cNvSpPr/>
          <p:nvPr/>
        </p:nvSpPr>
        <p:spPr>
          <a:xfrm>
            <a:off x="17630" y="6211669"/>
            <a:ext cx="9126369" cy="64633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1001">
            <a:schemeClr val="lt1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cap="none" spc="0" dirty="0">
                <a:ln w="1905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SoftwareTestingHelp.org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" y="6249768"/>
            <a:ext cx="492113" cy="5701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62600" y="62116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i="1" dirty="0">
                <a:solidFill>
                  <a:srgbClr val="FFFF00"/>
                </a:solidFill>
              </a:rPr>
              <a:t>By </a:t>
            </a:r>
            <a:r>
              <a:rPr lang="en-IN" b="1" i="1" u="sng" dirty="0">
                <a:solidFill>
                  <a:srgbClr val="FFFF00"/>
                </a:solidFill>
              </a:rPr>
              <a:t>SoftwareTestingHelp.com</a:t>
            </a:r>
            <a:r>
              <a:rPr lang="en-IN" b="1" i="1" dirty="0">
                <a:solidFill>
                  <a:srgbClr val="FFFF00"/>
                </a:solidFill>
              </a:rPr>
              <a:t> </a:t>
            </a:r>
            <a:r>
              <a:rPr lang="en-IN" b="1" i="1" u="sng" dirty="0">
                <a:solidFill>
                  <a:srgbClr val="FFFF00"/>
                </a:solidFill>
              </a:rPr>
              <a:t>World’s #1 Software Testing Portal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05491" y="6211669"/>
            <a:ext cx="0" cy="6463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77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77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77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77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77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77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77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77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44034" name="AutoShape 2" descr="data:image/jpeg;base64,/9j/4AAQSkZJRgABAQAAAQABAAD/2wCEAAkGBw0PDxAQDw8PDw8QDw8QEBAPEA8QDhAQFhEXFhYSFhQYHCggGBolHBUUJDEhMSkrLjouFx8zODMsQygtLisBCgoKDg0OGxAQGywmHyYsLDQsLCwsLCwvLCwwLCwsLCwsLCwsLCwsLCwsLCwsLCwsLCwsLCwsLCwsLCwsLCwsLP/AABEIALYBFAMBEQACEQEDEQH/xAAcAAACAgMBAQAAAAAAAAAAAAAAAQIFBAYHAwj/xABDEAACAQIDBQUFBAcGBwEAAAABAgADEQQSIQUGMUFRE2FxgZEHIjJSoUJyscEUFSMzYpLRU5OywtLwJEOCo+Hi8TT/xAAaAQEAAgMBAAAAAAAAAAAAAAAAAwQBAgUG/8QANBEBAAICAQEGAwYGAwEBAAAAAAECAxEEIQUSEzFBUTJhkSJxgaHR4RQVUrHB8CMzQmI0/9oADAMBAAIRAxEAPwDr4ECQECYECQECQEBgQGBAcBwHAIDgEAgEAgEAgEAgEAgEBQCAoBAVoEbQFARECJECBECJECBED0AgTAgSAgSAgMCBICA4DgEBwCAQHALQHaAQCAQMTGY0U9AMzdOQ8ZDkyxTp6t6U7zD/AFo/yr9f6yH+Jt7JPCgfrR/lX6x/E29jwoP9aP8AKv1j+Jn2PCgfrRvlX1Mz/Ez7HhQP1o3yL6mP4mfY8KDG1D8g9TH8TPseFHuzMNiVqDTQjiDxEnx5Iv5IrVmr2kjUoCIgKBGAiIESIECIEbQJgQJgQJAQGIEhAcBwCA4BAjUdVUszBVUEszEBQBzJPCGYibTqPNreK36wCMQva1bfapoMvkWIvJIxWdGnZWe0bnUffP6bY59oWE5UcR6Uv9cz4UpP5Pl/qj8/0QPtDw/LD1vM0x+ceFPu2/k+T+qPzQPtEo8sNU83QR4U+7P8nv8A1QgfaKvLCnzrAf5Znwfm2/k0/wBf5fugfaKeWEH9/wD+keD82f5N/wDf5fugfaI/LCL/AHx/0TPgx7s/yaP6/wAv3UGJ9oVZnY/o1PVjxqMdOXKc2+OJtM7TV7KrEa70/R4nf7EcqFL+Z5r4Ue7b+WU/qlA7+YrlRof9w/5o8KGf5Zj95/JZ7J35puwTEUxRvoKitmpg/wAQOqjv18prOL2QZuzbVjdJ38vVt15E5gvAIGVs0/tV7w1/C0mwfHDTJ8K6l5WKAoCMBGBGBEiBEiBEiBMCBIQJCBIQHAcAgOAQGBA5x7RNss9b9FUkU6QU1APt1CLgHuAI8yegk2ONRt6HsrjRWniz5z5fd+7T7yTbri8bBeZ2wLxsF42C8bCZrAnoCYmdRsUs5jIgEAgdL3JxjVMGoY3NJmpXPyixX0DAeUrZOlnA5+OK5p169V/mmimM0bGfsZbuT0X6k/8A2WOPG7bRZZ6LiXFcQFAUBGAjAjAiRAjaBIQJCBIQJQHAxqu0MOhs9akp6NUQH0vIrZ8dfitEfjCWuDJbyrM/hIpbSwzGy16LHoKiE+l4ryMVukWj6wWwZa+dZ+ksoSVEq9pbwYXDkqzF3HFKdiR4ngJUzc3FinUzufaFvBwsuWNxGo95VDb6i+mHJHU1QD6ZZUntTr0p+f7LkdlTrrf8v3c425tVKuLrsbpmqk+9rbuvOlh5lL1iZ6O7x8U48Va+0PANLe0p3jYLxtgXmdsi8bYF42PPEtZG8Leuk0yTqsiqlIEAgEDpG5dHJg0POoz1PU2H0USrln7Tg863ezT8ui8zTRTYeO2rQofG4zfIur+nLzm9MVr+SHLnx4/in8GZu5ts1KdR0p5Rnygubk2AN7Dh8XWdHj8fuxO5czNz5tP2Y+q0/WdX+H0lnw6q/wDF5Pkkm1KnMKfUTHhQzHMv6xDJo7Spto10PfqPWaTjmPJYpy6W8+jM46iRrUTsQEYETAiYEbQJiAxAkIGv7a3op0SadECrUGhN/wBmh6G3xHu+s5/J59cf2adZ/KHS43Z1skd6/SPzlqWO2riK/wC8qsR8oOVP5RpOTkz5MnxT+jsYuNixfDX9WFeQ6TC8aGThsfXpAinVdAQQQrEDXu698kplvTpWZhHfDjv1tWJY15Gl0Lwaajtf/wDRV+9+QnUwf9cLeP4YQweJKmx+E/TvlzBmmk6nyZmNrS86KMXgF4BeAXgeGNPueJEjyz9kV8rMCAQCB1rA0RSpU6Y/5dNE9FAlKZ3O3mcl+/ebe8qbbm3ShNKifeGjvxy9y9/fLWHj7+1ZyuVzO7Pcp5+stYYkkkkknUk6kmXXKmdt63bTJhafVsznzY2+lpPTyR2nqs882a7PPDOzzQbZODxrUz1Xmv5ia2rFk2HPOOfkvKbhgGU3B1ErzGnWraLRuDmGUTAiYCIgMQJCBrG+G3DT/wCHpGzsL1GB1VTwUd5/DxnN53Jmv/HTz9XW7O4cX/5b+Xp82lXnG07uheZY0Lxo0LwzoXg0V4NC8GmrbY/f1PFf8InSwf8AXCzT4YYUlbLXCvdF8Lemk6OK26Q0nze15JtgXmdgvGwXjYjVQMCJi3WNGmC1Bxyv4ayvNJhjTzImrBQM7YlDtMTQTkaik+C+8foJredVmUPIt3cVp+X7N729tA0adlNne4XqBzb/AH1kPHx9+3Xyh5LmZ/CpqPOWnzpOEIHQsMuRET5VVfQWlmEL1zwwM8B54DzwytNiYn3jTPBtV8Rx+n4SLJXptd4eTU9yVzIXRIwImAoDECNeqKaO7fCis58ALn8Jra0ViZn0bUrNrRWPVyfE4lqjtUc3Z2LHxJnmrWm0zafOXsKY4pWK18oed5q20V4NC8GheDQvBoXg0Lwaa1tr9+/gv+EToYPghYp8LBkzZZ4ZbIo7r+usv4o1SIaS9byTbAvGwXjYLxsO8zsF42EdeOvjAx8QiAXtY8rSO8RpiVvuVRzYhn5U6Z/mYgD6ZpUzz9nSh2hbWOI95WW2aNavXbIjMtNVW/AXtc8eess8Wk+Hv3eI5+TebXsqnw1VTY03B71MsalT3Cz2Rsl2dXqKVRSCA2jMRw06Tetfdra0ejZ88lRHngPPAM0GzzQzt74GrarTP8a+hNjMW8pSYravWfm24yq7ZQImBGBIQK7eUkYPEW/siPI2B+kg5X/Tb7lrhf8A6Kfe5bmnnnrBeAXgF4Bmg0LxoK8aBeNDXttfvj91fwl/B8CankwZM2WGFq5hrxH4S3iv3o6tZe15Ltg42CNgjYJnYI2CNjGr3ZrDW00t1lrLpHsv2FTNCpXqjMWq5VX7JVFGp66s3pMeDW07lwO1s0xkikekf3Zm2RlxFVbWAYWA0AGUES9T4Y08Xyf+2zDzzdAeeAZ4DzwHmgGaA80DJ2cM1akP41PkDc/QTFvKUuGN5Kx825mVXcIwEYEYDEDx2hhu2o1aX9pTdB3EqQD6zTJTv0mvvCTDk8PJW/tMOPm4JBFiDYg8QRxE8519Xs469YF4ZK8AvALwaF4BeAXg0pdt0jnV+RFvMS3x7dNJKeStlhsyMEfePh+clwz1Ylm3llqLxsF42CAXmQQCAXtA7ZufgjQwGHpkWbs87A8QzkuQfDNbym8PH87L4nItaPf+3RV73YYrUWqPhdcp+8v/AIt6SxinppwOdTVot7qHNJFEZoDzwHmgPNAM0B54F/uthSzNVI0UZV72PE+Q/GRZJ9F/g49zN5bJIXTKAjAiYEhAYgc+352IaVQ4mmP2VQ/tLfYqHme5vxv1E5PNwd23fjynz+/93ouy+XF6+Fbzjy+cft/Zql5QdjQvBoXg0Lxo0LzJoXg0LwaQqorAqwuDyiJmJ3AramydfdfTow/OWIz+8Nu8u93dyMXikepTeiqq2QdoXGY2ubWU90vcb7cTaFLldoYsForaJ38lk3s62kPtYU+FWp+aCWu5KvHbHH/+vpH6td2tsvEYSoaVdMjWuOauvzKeYms9F/Bnpmr3qT0YcxtM9cLh6lV1p01LuxIVRxJtfTyBhre9aVm1p1DNfd/aC8cHifKi7D6CZ1KGOXgnyvH1hjvs7FL8WHxC+NGqPyjq3jNjnytH1hGjgcQ5ypRrO3RabsfQCGbZaVjc2j6w3fdLcSrnWtjVCqpDLQuCzEagvbQD+HnztwO8V93H5vale7NMPr6/p+rpE3efY20cGtem1NufA81bkRMxOp2jy44yVmsufY3DVKLmnUFmHow5MOolmJ24eTHalu7Z4Z5loeaAZoDzQHmgZmy8BUxD5V0UfG/JR/XumtrREJsOG2W2ob3hqCU0VEFlUWH9T3yvM76u3SkUr3YTmGxQEYETAkIDEBVKaspVgGVgQykXBB4giYmImNSzEzWdx5tF29uQ4JfB+8vHsWNmX7rHiO4+pnMzcGY64/o7/F7XiY7ubz9/1hp+JoVKTZaqPTbo6lT9ZRtWazq0adml63jdZ3Hyed5jTYXmAXjQLzOgXjQLxoWmwdhV8Y4CArTB9+qR7ijoPmbu/CTYcFss9PL3VeVzMfHru3n6R/vo6xgMHToUkpUxZEFh1PUnqSbmdqlIpWKw8lly2y3m9vOWRN0av23sbD42kaVdbjirDR6bfMp5H6dZiY2n4/IyYL96k/v97j+8u72IwFTLUGakx/Z1lHuP3H5W7vS8htEw9XxOZTk13Xz9Y/30V2zsWaFalWH/ACqqVNOYVgSPMXHnMROk+XH4lLU94mH0AjAgEG4IBB6gyw8PMa6HDAgEAgEDE2ls6liEy1Bw+Fho6nqDMxaY8kWXFXJGrNA2vgxh6zUs4ewBuBYi+tiOtressVncbcbNj8O/d3thZplEecQPfDYatV0p03f7qkj14CYmYhtXHa3wxtf7O3VqNY12yL8ikFz4ngPrNJyey7i4Np636Npw2Gp0kCU1CqOQ/E9TIpnbpUpWkarD0mGwgKBEwEYDEBiA4DgRq0kcZXVXXowDD0MxMRPm2raazuJ0wW3fwB1OEw/lSQfgJF/D4v6Y+ieObyI/9z9ZM7CwOUr+i0ArCxtTQEjxAvM+Bj1rux9D+Mz7335+stL3g3IqU71MJerT4mkdaq/dP2x9fGUM3CmvWnWPZ2+J2tW/2c3Sff0/H2/t9zTjpcHQgkEHQg8wZRdlv27exdnY/DLUalkrJ+zq9m7qCwGjZb21Fjw4k9J0sGHFlpuY6+rz/M5XJ4uWaxbdZ6xuN/v0XWG3N2dTN+xLkf2juw/lvY+knrxMUeilftPk2jXe190RH7r2nTVQFVQqgWCqAFA6ACWIiI6QoTMzO5SmWBAIHhjcHSr02pVkWpTcWZW4H+h74mNt8eS2O0WpOphyPe/dCrgSalO9XCk6Pxelf7L93RvW3OC9dPU8HtCvIju26W/v936Oi7j47t9n4dj8SJ2Tdb0yUufEAHzktJ3DgdoYvD5No/H69V9NlIQCAQCB4Y3ErRpvUb4UUse/oPEnSZiNy1veKVm0+jm1HD4nF1GZEaozMWYjRQSb6sdBJ9xDhRS+a0zEbbJs3c8CxxD3/gp3A824+lppOT2XsXA9bz+ENjw+AoUwFSkigdFF/EniZHMzK9XHSsaiGRMNxARgKAoBAiYETAkIDEBwGIBAlAIAIFJvBuvhsYCxHZ1raVUAue5h9ofXvEr5uPTJ18p917idoZeP0jrX2n/Hs1bYOHxOysaErj/h8QRS7VbmkWv+za/2Tc2sfmPG0qYq3wZNW8p9f7Oryr4udx+9j+KvXXrr1/35OizpvOCAQCAQCBF0DAqwBUgggi4IPEEQzEzE7hV7K2XQwC1sjinQep2oRyAtJioDBWP2TYaePlp9mkTMzqFnNnycma7jdojXT1/cPvLgFNjXB+6tRh6gWleedgj/ANflP6MxweRP/n+zLwe0sPW/dVUc9Afe/lOsmx58eT4ZiUOTBkx/HWYZclRCAQPDGYSnWULUXMuYNlubEjhfqO6ZidNL0reNWetOmqgKoCqOAUAAeAEw2iIiNQlDIgKAQEYCgKAoCMCJgMQJCAxAYgECUAgEDGx20KFAZqtRUB4A6sfADUzMRM+SPJlpjjdpUWL3twbBkNGpVRhZgypkYeBP5TacW41KvHaNaW3Xe/d7YXe7CNYMKtPvdcw9VJMeHJXnY5nruP8AfkvcPXSooamyup4FSCJprS1W0WjcS9IbCAQCB443EpRpvVf4UUseug4Dvmt7xSs2n0b48c5LxSvnLlm1dsVcVUL1Dpf3EB9xB0A69887my2y23b6ez1WDi0w11X8Z93pS2ViGwzYoBeyUkHU57A2LAW4A9/KZjj3nH4keTFuTjjNGGfOfor1rEEEEgjUEGxB6gyHWk8130lvm5u8DV70KxvUVcyPzdRoQe8XGvPy17PC5M3+xfzcHtHhRi/5KeU+cezaZ0HKECLOBxIHiRMTMQaMEHgb+EzsOAjAIBARgKAoCgIwIwGIDECUAgOAxAcCv27tNcLQaoQC1wqKeDOeHloT5TNY3KLPl8Onec0xWMeq5eoxZ24k/h3DuliOjiWm1p3bzZmzdkYjEo70lBVNDc2LNa+Veptb1mJtEN8fHvkiZr6K7tBMotMzZm1auGfPTP3lPwuOhH5zExEpMWS2O26umbOxiV6SVU+Fxe3MHgQfA3EgmNS7eO8XrFoZMw3EAgVm8mCfEYStSp/GyqVF7XKsGy377W85DyMc5Mc1hZ4eWuLNW9vL/Yczo7DxzvkGGrBr2u6MiD/rOlvOcWOPkmdd2Xp7cvj1r3pvH13P08227wOmA2amFzBqtRcmnO7Zqj+GtvMToZtYcEY/Wf8AZcjiVtyuXObXSOv6Q0DtJytPQ91sm4FB3xgcA5KSOXPL3lKhfE3J/wCky5waTOXfs5na161wd2fOZ6OkYnELTXM3kOZPSde94rG5earWbTqFJiNou/PKOg/M85SvmtZYrjiGNnkTfRrVI1BIPUaGInXkxpnYXarDR/eHX7Q/rLFORMfEjtiifJcIwYAg3B1BEtxMTG4V5jRzIIEYAYCMBGBEwFeACBIQHAcBwCBKBp/tHV+yoMAciu4Y8gxAy39GkmNR5sTNYlofaSVz9Ombu0f0HAF6/un36zg8RcCy+NgunU2kNusurgr4WLdvvc0Na5JPEm5krlaHaTJp0jcHN+hXbgatQr93QfiGkN/N1OHE+H+Kv25v2lNjTwqCqRoarX7K/wDCBq3joPGb0xb+J6LjdlWtHeyzr5ev7NeffXaJNxVVe5aVO31BP1kvh0X47M48R5fnKw2d7QK6kDEU0qLzNP3Kg8ibH6TW2Gvogy9kUmP+OdT8+sf79W87L2lQxVMVKL5l4Hkyt8rDkZXmJjzcTNhvht3bx1Zkwicd3vx71sbXLE2p1GooOioSPqbnznF5Fptknf3PZdn4a4+PXXrG5/FZbpbpHGJ21Z2SjmIUJbPUsbE3OgF7jyPCScfi+JHet5K3P7S/h7eHSN29d+UOjbN2dQw1MU6KBEGulySepJ1JnTpjrSNVh5vNmvmt3rzuVNtzEk1SvJAB5kXJ/D0lPkX3fXslxV1Xau7SQbS6X2ysJTehdlBL5tSNQL20PLhLuHHWadY81bJeYt0UPaSltZ0O0jZpd7vYgkOh4CzDz4/lLfFtvcK+avlK4ltARgKAoBAjARgRgAgSgSgOA4BAYgKrTV1KsoZSLFWAKkdCDxhiYieksLDbGwdJs9PD0UccGCLmHgeUzuWlcVKzuIhpftG22TUGEQ+6mV6tubkXVfAAg+JHSb0j1VeVfc9yGlhydBqToAOJPSbqem07D3Mxdchq4OHpcTm/fMOgX7PifQzWbQsY+La3n0hsW/WIGEwC0aIyLUZaAtyp5SWF++1vMzSvnt6PsnBW2b5Vjf6OY55L33qNNzqbBw67GGJZctcotUVLm5DVAFW3CxUia9+duPHLyTzvDifs71r8P1aXnme+7Gmw7ibRejjaaA+5X/ZuvI6EqfEH6EzW07hQ7SwxfBM+sdY/y63I3lWmbw4DYrYgtXZ1qkjtBSL5Sf4rA2PhrOdnvxov9qevrrbtcTNzq4tY4+z6b1+TatnLRFGmKGXsQoFPKbrlHfL2Pu92O75OTmm83mcnxerJm6NQ7a2XUZzUpjNmtmW4BBAtcX8JTz4LTbvVWMWSIjUsPC7GxDkZh2a8ySCbdwEipx7zPXoktmrHkttrYpcPQCLoSMiDmBbVv98zLOa8Y6ahBjrN7blqvaTnLuh2kMabFuzh2CtUOgewXvA4n/fSXuLSYibSrZ7ddLsy2rowAwFAUBGBEwFAQgSECQgOA4DEAgMGA4HJd+dk4pMbVqdlUenVYOjorOvwgFTbgQQdJJWeihmx278zpceznYFQO2KxFJkyjLQWopVrn4qmU6jSwB7zMWlJx8Wp70w6HNFtV7xbFp46h2TkoQwdHWxKOARe3MWJFu+Fni8m3Hyd+v4w1bAezdVcGviO0QH4KdM0y3cWzGw8PWNunl7Zma6pXU+8zv8Aww/aRtxbrgaNglPK1XLa1wPcpjwFj/L0M1m2knZPFnrnv5z5f5n/AH5tELzHfdvTd/Z5u9WesmLqqUo07mlmFjVcggED5Rcm/W1uc2iZlxu1OZStJw1ncz5/L93TZl51xrba1qGIqJWBD52IJ+2CxIYHmDPP5cU1vMW93tOLNMuKLU8tfT5Oi7jYatTwa9qGUu7uqtoyobWuOV7E+c63DpNMWpeb7TvS+ee511ER+P8AvRsEtOeIBA0TbWNNWu5vorFFHQKbfU3PnOTmv3ry6GKvdrDGw1N6jhEGZm4D8/CaVibTqG1piI3LZ8Bu6i2aq3aH5Rol/wATL2PixHW3VVvnmfhXYAHDQDhLauUAgKAQFAiYETAjAAYEoEhAYgOA4DgEBgwNK27vXVFZ6dBgi02KFrBmZgbHjoBe8lrSNdXM5HLv3prTpELPdbbz4ktSq2NRVzKyi2ZbgG466j1mL111hNxeTbJ9m3m2ORrogOBwHbZdcViBVuKgr1S+bQ3Lk38NbjutK1rdXuOP3ZxU7vlqP7Oj7gbrUUoJicRSD16nvoKi3FJPskKftEa346gdZLSvTcvP9p869sk48c/Zjz16z6/g3eSOOICKg8QNOEGzgEBQCBqO093q/as1IB0Ziw94KVub2N5zsvGv3pmq5TPXXVZ7u7IahmepbOwygA3yrxOvU6ekn4+CadbeaLNli3SF3LSBGAQFAICgRMBGBEwIwAQJAwJCAwYEoDgEBwCBzfefdTGriKlTDU+2pVXZ7Kyh6bMbkEEi4uTYiSRdQy8ae9Mwu9x938Rhy1bEgJUZciU7hiqkgksRpfQaTFrbScfBNJ70tvmi2IBA5ntjfRnxBNKjhylNiqNVpCpUYA8b30B6CS1rjmOr0fH7MiMf2rTufPU6b1u9tYYzDpWAykkqy8crqbGx6c/OR2jU9HE5XHnBlmiymFcQCAQCAQCBrWK2uzObMVUEgAG2g6zn3z2mekrdcURCx2PjzVzK2pUAg87d8n4+WbbiUWWnd6wspZQiAoBAUBGBEwEYECYCvDBAwykIEgYEgYDBgSgOAQHAIBAd4DgEDnW1/ZzVeuz4evTWk7FstQNmp3NyBb4h04fnIppbfSXfwds1rjiMlZ3Ht6/p+bddgbJTB4dKCEtluWc6F3JuWty8OlpJEahx+TyLZ8k5JWEygEAgEAgEBXga5tHd6o1QtRdQGJJV7jKTxsQDpKWTizNt1lapniI1ZZbH2Z+jqbtmdrZiNAAOAEmw4fDj5osuTvysJOiKAQFARMCJgIwIkwIkwIEwEDAmDAkDDCYhkwYDECUAgOAQHAIBAd4BeAXgOAQFeAXgF4CgEAgEBQCAoCMCJgKBEmBEwIEwI3h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6" name="AutoShape 4" descr="data:image/jpeg;base64,/9j/4AAQSkZJRgABAQAAAQABAAD/2wCEAAkGBw0PDxAQDw8PDw8QDw8QEBAPEA8QDhAQFhEXFhYSFhQYHCggGBolHBUUJDEhMSkrLjouFx8zODMsQygtLisBCgoKDg0OGxAQGywmHyYsLDQsLCwsLCwvLCwwLCwsLCwsLCwsLCwsLCwsLCwsLCwsLCwsLCwsLCwsLCwsLCwsLP/AABEIALYBFAMBEQACEQEDEQH/xAAcAAACAgMBAQAAAAAAAAAAAAAAAQIFBAYHAwj/xABDEAACAQIDBQUFBAcGBwEAAAABAgADEQQSIQUGMUFRE2FxgZEHIjJSoUJyscEUFSMzYpLRU5OywtLwJEOCo+Hi8TT/xAAaAQEAAgMBAAAAAAAAAAAAAAAAAwQBAgUG/8QANBEBAAICAQEGAwYGAwEBAAAAAAECAxEEIQUSEzFBUTJhkSJxgaHR4RQVUrHB8CMzQmI0/9oADAMBAAIRAxEAPwDr4ECQECYECQECQEBgQGBAcBwHAIDgEAgEAgEAgEAgEAgEBQCAoBAVoEbQFARECJECBECJECBED0AgTAgSAgSAgMCBICA4DgEBwCAQHALQHaAQCAQMTGY0U9AMzdOQ8ZDkyxTp6t6U7zD/AFo/yr9f6yH+Jt7JPCgfrR/lX6x/E29jwoP9aP8AKv1j+Jn2PCgfrRvlX1Mz/Ez7HhQP1o3yL6mP4mfY8KDG1D8g9TH8TPseFHuzMNiVqDTQjiDxEnx5Iv5IrVmr2kjUoCIgKBGAiIESIECIEbQJgQJgQJAQGIEhAcBwCA4BAjUdVUszBVUEszEBQBzJPCGYibTqPNreK36wCMQva1bfapoMvkWIvJIxWdGnZWe0bnUffP6bY59oWE5UcR6Uv9cz4UpP5Pl/qj8/0QPtDw/LD1vM0x+ceFPu2/k+T+qPzQPtEo8sNU83QR4U+7P8nv8A1QgfaKvLCnzrAf5Znwfm2/k0/wBf5fugfaKeWEH9/wD+keD82f5N/wDf5fugfaI/LCL/AHx/0TPgx7s/yaP6/wAv3UGJ9oVZnY/o1PVjxqMdOXKc2+OJtM7TV7KrEa70/R4nf7EcqFL+Z5r4Ue7b+WU/qlA7+YrlRof9w/5o8KGf5Zj95/JZ7J35puwTEUxRvoKitmpg/wAQOqjv18prOL2QZuzbVjdJ38vVt15E5gvAIGVs0/tV7w1/C0mwfHDTJ8K6l5WKAoCMBGBGBEiBEiBEiBMCBIQJCBIQHAcAgOAQGBA5x7RNss9b9FUkU6QU1APt1CLgHuAI8yegk2ONRt6HsrjRWniz5z5fd+7T7yTbri8bBeZ2wLxsF42C8bCZrAnoCYmdRsUs5jIgEAgdL3JxjVMGoY3NJmpXPyixX0DAeUrZOlnA5+OK5p169V/mmimM0bGfsZbuT0X6k/8A2WOPG7bRZZ6LiXFcQFAUBGAjAjAiRAjaBIQJCBIQJQHAxqu0MOhs9akp6NUQH0vIrZ8dfitEfjCWuDJbyrM/hIpbSwzGy16LHoKiE+l4ryMVukWj6wWwZa+dZ+ksoSVEq9pbwYXDkqzF3HFKdiR4ngJUzc3FinUzufaFvBwsuWNxGo95VDb6i+mHJHU1QD6ZZUntTr0p+f7LkdlTrrf8v3c425tVKuLrsbpmqk+9rbuvOlh5lL1iZ6O7x8U48Va+0PANLe0p3jYLxtgXmdsi8bYF42PPEtZG8Leuk0yTqsiqlIEAgEDpG5dHJg0POoz1PU2H0USrln7Tg863ezT8ui8zTRTYeO2rQofG4zfIur+nLzm9MVr+SHLnx4/in8GZu5ts1KdR0p5Rnygubk2AN7Dh8XWdHj8fuxO5czNz5tP2Y+q0/WdX+H0lnw6q/wDF5Pkkm1KnMKfUTHhQzHMv6xDJo7Spto10PfqPWaTjmPJYpy6W8+jM46iRrUTsQEYETAiYEbQJiAxAkIGv7a3op0SadECrUGhN/wBmh6G3xHu+s5/J59cf2adZ/KHS43Z1skd6/SPzlqWO2riK/wC8qsR8oOVP5RpOTkz5MnxT+jsYuNixfDX9WFeQ6TC8aGThsfXpAinVdAQQQrEDXu698kplvTpWZhHfDjv1tWJY15Gl0Lwaajtf/wDRV+9+QnUwf9cLeP4YQweJKmx+E/TvlzBmmk6nyZmNrS86KMXgF4BeAXgeGNPueJEjyz9kV8rMCAQCB1rA0RSpU6Y/5dNE9FAlKZ3O3mcl+/ebe8qbbm3ShNKifeGjvxy9y9/fLWHj7+1ZyuVzO7Pcp5+stYYkkkkknUk6kmXXKmdt63bTJhafVsznzY2+lpPTyR2nqs882a7PPDOzzQbZODxrUz1Xmv5ia2rFk2HPOOfkvKbhgGU3B1ErzGnWraLRuDmGUTAiYCIgMQJCBrG+G3DT/wCHpGzsL1GB1VTwUd5/DxnN53Jmv/HTz9XW7O4cX/5b+Xp82lXnG07uheZY0Lxo0LwzoXg0V4NC8GmrbY/f1PFf8InSwf8AXCzT4YYUlbLXCvdF8Lemk6OK26Q0nze15JtgXmdgvGwXjYjVQMCJi3WNGmC1Bxyv4ayvNJhjTzImrBQM7YlDtMTQTkaik+C+8foJredVmUPIt3cVp+X7N729tA0adlNne4XqBzb/AH1kPHx9+3Xyh5LmZ/CpqPOWnzpOEIHQsMuRET5VVfQWlmEL1zwwM8B54DzwytNiYn3jTPBtV8Rx+n4SLJXptd4eTU9yVzIXRIwImAoDECNeqKaO7fCis58ALn8Jra0ViZn0bUrNrRWPVyfE4lqjtUc3Z2LHxJnmrWm0zafOXsKY4pWK18oed5q20V4NC8GheDQvBoXg0Lwaa1tr9+/gv+EToYPghYp8LBkzZZ4ZbIo7r+usv4o1SIaS9byTbAvGwXjYLxsO8zsF42EdeOvjAx8QiAXtY8rSO8RpiVvuVRzYhn5U6Z/mYgD6ZpUzz9nSh2hbWOI95WW2aNavXbIjMtNVW/AXtc8eess8Wk+Hv3eI5+TebXsqnw1VTY03B71MsalT3Cz2Rsl2dXqKVRSCA2jMRw06Tetfdra0ejZ88lRHngPPAM0GzzQzt74GrarTP8a+hNjMW8pSYravWfm24yq7ZQImBGBIQK7eUkYPEW/siPI2B+kg5X/Tb7lrhf8A6Kfe5bmnnnrBeAXgF4Bmg0LxoK8aBeNDXttfvj91fwl/B8CankwZM2WGFq5hrxH4S3iv3o6tZe15Ltg42CNgjYJnYI2CNjGr3ZrDW00t1lrLpHsv2FTNCpXqjMWq5VX7JVFGp66s3pMeDW07lwO1s0xkikekf3Zm2RlxFVbWAYWA0AGUES9T4Y08Xyf+2zDzzdAeeAZ4DzwHmgGaA80DJ2cM1akP41PkDc/QTFvKUuGN5Kx825mVXcIwEYEYDEDx2hhu2o1aX9pTdB3EqQD6zTJTv0mvvCTDk8PJW/tMOPm4JBFiDYg8QRxE8519Xs469YF4ZK8AvALwaF4BeAXg0pdt0jnV+RFvMS3x7dNJKeStlhsyMEfePh+clwz1Ylm3llqLxsF42CAXmQQCAXtA7ZufgjQwGHpkWbs87A8QzkuQfDNbym8PH87L4nItaPf+3RV73YYrUWqPhdcp+8v/AIt6SxinppwOdTVot7qHNJFEZoDzwHmgPNAM0B54F/uthSzNVI0UZV72PE+Q/GRZJ9F/g49zN5bJIXTKAjAiYEhAYgc+352IaVQ4mmP2VQ/tLfYqHme5vxv1E5PNwd23fjynz+/93ouy+XF6+Fbzjy+cft/Zql5QdjQvBoXg0Lxo0LzJoXg0LwaQqorAqwuDyiJmJ3AramydfdfTow/OWIz+8Nu8u93dyMXikepTeiqq2QdoXGY2ubWU90vcb7cTaFLldoYsForaJ38lk3s62kPtYU+FWp+aCWu5KvHbHH/+vpH6td2tsvEYSoaVdMjWuOauvzKeYms9F/Bnpmr3qT0YcxtM9cLh6lV1p01LuxIVRxJtfTyBhre9aVm1p1DNfd/aC8cHifKi7D6CZ1KGOXgnyvH1hjvs7FL8WHxC+NGqPyjq3jNjnytH1hGjgcQ5ypRrO3RabsfQCGbZaVjc2j6w3fdLcSrnWtjVCqpDLQuCzEagvbQD+HnztwO8V93H5vale7NMPr6/p+rpE3efY20cGtem1NufA81bkRMxOp2jy44yVmsufY3DVKLmnUFmHow5MOolmJ24eTHalu7Z4Z5loeaAZoDzQHmgZmy8BUxD5V0UfG/JR/XumtrREJsOG2W2ob3hqCU0VEFlUWH9T3yvM76u3SkUr3YTmGxQEYETAkIDEBVKaspVgGVgQykXBB4giYmImNSzEzWdx5tF29uQ4JfB+8vHsWNmX7rHiO4+pnMzcGY64/o7/F7XiY7ubz9/1hp+JoVKTZaqPTbo6lT9ZRtWazq0adml63jdZ3Hyed5jTYXmAXjQLzOgXjQLxoWmwdhV8Y4CArTB9+qR7ijoPmbu/CTYcFss9PL3VeVzMfHru3n6R/vo6xgMHToUkpUxZEFh1PUnqSbmdqlIpWKw8lly2y3m9vOWRN0av23sbD42kaVdbjirDR6bfMp5H6dZiY2n4/IyYL96k/v97j+8u72IwFTLUGakx/Z1lHuP3H5W7vS8htEw9XxOZTk13Xz9Y/30V2zsWaFalWH/ACqqVNOYVgSPMXHnMROk+XH4lLU94mH0AjAgEG4IBB6gyw8PMa6HDAgEAgEDE2ls6liEy1Bw+Fho6nqDMxaY8kWXFXJGrNA2vgxh6zUs4ewBuBYi+tiOtressVncbcbNj8O/d3thZplEecQPfDYatV0p03f7qkj14CYmYhtXHa3wxtf7O3VqNY12yL8ikFz4ngPrNJyey7i4Np636Npw2Gp0kCU1CqOQ/E9TIpnbpUpWkarD0mGwgKBEwEYDEBiA4DgRq0kcZXVXXowDD0MxMRPm2raazuJ0wW3fwB1OEw/lSQfgJF/D4v6Y+ieObyI/9z9ZM7CwOUr+i0ArCxtTQEjxAvM+Bj1rux9D+Mz7335+stL3g3IqU71MJerT4mkdaq/dP2x9fGUM3CmvWnWPZ2+J2tW/2c3Sff0/H2/t9zTjpcHQgkEHQg8wZRdlv27exdnY/DLUalkrJ+zq9m7qCwGjZb21Fjw4k9J0sGHFlpuY6+rz/M5XJ4uWaxbdZ6xuN/v0XWG3N2dTN+xLkf2juw/lvY+knrxMUeilftPk2jXe190RH7r2nTVQFVQqgWCqAFA6ACWIiI6QoTMzO5SmWBAIHhjcHSr02pVkWpTcWZW4H+h74mNt8eS2O0WpOphyPe/dCrgSalO9XCk6Pxelf7L93RvW3OC9dPU8HtCvIju26W/v936Oi7j47t9n4dj8SJ2Tdb0yUufEAHzktJ3DgdoYvD5No/H69V9NlIQCAQCB4Y3ErRpvUb4UUse/oPEnSZiNy1veKVm0+jm1HD4nF1GZEaozMWYjRQSb6sdBJ9xDhRS+a0zEbbJs3c8CxxD3/gp3A824+lppOT2XsXA9bz+ENjw+AoUwFSkigdFF/EniZHMzK9XHSsaiGRMNxARgKAoBAiYETAkIDEBwGIBAlAIAIFJvBuvhsYCxHZ1raVUAue5h9ofXvEr5uPTJ18p917idoZeP0jrX2n/Hs1bYOHxOysaErj/h8QRS7VbmkWv+za/2Tc2sfmPG0qYq3wZNW8p9f7Oryr4udx+9j+KvXXrr1/35OizpvOCAQCAQCBF0DAqwBUgggi4IPEEQzEzE7hV7K2XQwC1sjinQep2oRyAtJioDBWP2TYaePlp9mkTMzqFnNnycma7jdojXT1/cPvLgFNjXB+6tRh6gWleedgj/ANflP6MxweRP/n+zLwe0sPW/dVUc9Afe/lOsmx58eT4ZiUOTBkx/HWYZclRCAQPDGYSnWULUXMuYNlubEjhfqO6ZidNL0reNWetOmqgKoCqOAUAAeAEw2iIiNQlDIgKAQEYCgKAoCMCJgMQJCAxAYgECUAgEDGx20KFAZqtRUB4A6sfADUzMRM+SPJlpjjdpUWL3twbBkNGpVRhZgypkYeBP5TacW41KvHaNaW3Xe/d7YXe7CNYMKtPvdcw9VJMeHJXnY5nruP8AfkvcPXSooamyup4FSCJprS1W0WjcS9IbCAQCB443EpRpvVf4UUseug4Dvmt7xSs2n0b48c5LxSvnLlm1dsVcVUL1Dpf3EB9xB0A69887my2y23b6ez1WDi0w11X8Z93pS2ViGwzYoBeyUkHU57A2LAW4A9/KZjj3nH4keTFuTjjNGGfOfor1rEEEEgjUEGxB6gyHWk8130lvm5u8DV70KxvUVcyPzdRoQe8XGvPy17PC5M3+xfzcHtHhRi/5KeU+cezaZ0HKECLOBxIHiRMTMQaMEHgb+EzsOAjAIBARgKAoCgIwIwGIDECUAgOAxAcCv27tNcLQaoQC1wqKeDOeHloT5TNY3KLPl8Onec0xWMeq5eoxZ24k/h3DuliOjiWm1p3bzZmzdkYjEo70lBVNDc2LNa+Veptb1mJtEN8fHvkiZr6K7tBMotMzZm1auGfPTP3lPwuOhH5zExEpMWS2O26umbOxiV6SVU+Fxe3MHgQfA3EgmNS7eO8XrFoZMw3EAgVm8mCfEYStSp/GyqVF7XKsGy377W85DyMc5Mc1hZ4eWuLNW9vL/Yczo7DxzvkGGrBr2u6MiD/rOlvOcWOPkmdd2Xp7cvj1r3pvH13P08227wOmA2amFzBqtRcmnO7Zqj+GtvMToZtYcEY/Wf8AZcjiVtyuXObXSOv6Q0DtJytPQ91sm4FB3xgcA5KSOXPL3lKhfE3J/wCky5waTOXfs5na161wd2fOZ6OkYnELTXM3kOZPSde94rG5earWbTqFJiNou/PKOg/M85SvmtZYrjiGNnkTfRrVI1BIPUaGInXkxpnYXarDR/eHX7Q/rLFORMfEjtiifJcIwYAg3B1BEtxMTG4V5jRzIIEYAYCMBGBEwFeACBIQHAcBwCBKBp/tHV+yoMAciu4Y8gxAy39GkmNR5sTNYlofaSVz9Ombu0f0HAF6/un36zg8RcCy+NgunU2kNusurgr4WLdvvc0Na5JPEm5krlaHaTJp0jcHN+hXbgatQr93QfiGkN/N1OHE+H+Kv25v2lNjTwqCqRoarX7K/wDCBq3joPGb0xb+J6LjdlWtHeyzr5ev7NeffXaJNxVVe5aVO31BP1kvh0X47M48R5fnKw2d7QK6kDEU0qLzNP3Kg8ibH6TW2Gvogy9kUmP+OdT8+sf79W87L2lQxVMVKL5l4Hkyt8rDkZXmJjzcTNhvht3bx1Zkwicd3vx71sbXLE2p1GooOioSPqbnznF5Fptknf3PZdn4a4+PXXrG5/FZbpbpHGJ21Z2SjmIUJbPUsbE3OgF7jyPCScfi+JHet5K3P7S/h7eHSN29d+UOjbN2dQw1MU6KBEGulySepJ1JnTpjrSNVh5vNmvmt3rzuVNtzEk1SvJAB5kXJ/D0lPkX3fXslxV1Xau7SQbS6X2ysJTehdlBL5tSNQL20PLhLuHHWadY81bJeYt0UPaSltZ0O0jZpd7vYgkOh4CzDz4/lLfFtvcK+avlK4ltARgKAoBAjARgRgAgSgSgOA4BAYgKrTV1KsoZSLFWAKkdCDxhiYieksLDbGwdJs9PD0UccGCLmHgeUzuWlcVKzuIhpftG22TUGEQ+6mV6tubkXVfAAg+JHSb0j1VeVfc9yGlhydBqToAOJPSbqem07D3Mxdchq4OHpcTm/fMOgX7PifQzWbQsY+La3n0hsW/WIGEwC0aIyLUZaAtyp5SWF++1vMzSvnt6PsnBW2b5Vjf6OY55L33qNNzqbBw67GGJZctcotUVLm5DVAFW3CxUia9+duPHLyTzvDifs71r8P1aXnme+7Gmw7ibRejjaaA+5X/ZuvI6EqfEH6EzW07hQ7SwxfBM+sdY/y63I3lWmbw4DYrYgtXZ1qkjtBSL5Sf4rA2PhrOdnvxov9qevrrbtcTNzq4tY4+z6b1+TatnLRFGmKGXsQoFPKbrlHfL2Pu92O75OTmm83mcnxerJm6NQ7a2XUZzUpjNmtmW4BBAtcX8JTz4LTbvVWMWSIjUsPC7GxDkZh2a8ySCbdwEipx7zPXoktmrHkttrYpcPQCLoSMiDmBbVv98zLOa8Y6ahBjrN7blqvaTnLuh2kMabFuzh2CtUOgewXvA4n/fSXuLSYibSrZ7ddLsy2rowAwFAUBGBEwFAQgSECQgOA4DEAgMGA4HJd+dk4pMbVqdlUenVYOjorOvwgFTbgQQdJJWeihmx278zpceznYFQO2KxFJkyjLQWopVrn4qmU6jSwB7zMWlJx8Wp70w6HNFtV7xbFp46h2TkoQwdHWxKOARe3MWJFu+Fni8m3Hyd+v4w1bAezdVcGviO0QH4KdM0y3cWzGw8PWNunl7Zma6pXU+8zv8Aww/aRtxbrgaNglPK1XLa1wPcpjwFj/L0M1m2knZPFnrnv5z5f5n/AH5tELzHfdvTd/Z5u9WesmLqqUo07mlmFjVcggED5Rcm/W1uc2iZlxu1OZStJw1ncz5/L93TZl51xrba1qGIqJWBD52IJ+2CxIYHmDPP5cU1vMW93tOLNMuKLU8tfT5Oi7jYatTwa9qGUu7uqtoyobWuOV7E+c63DpNMWpeb7TvS+ee511ER+P8AvRsEtOeIBA0TbWNNWu5vorFFHQKbfU3PnOTmv3ry6GKvdrDGw1N6jhEGZm4D8/CaVibTqG1piI3LZ8Bu6i2aq3aH5Rol/wATL2PixHW3VVvnmfhXYAHDQDhLauUAgKAQFAiYETAjAAYEoEhAYgOA4DgEBgwNK27vXVFZ6dBgi02KFrBmZgbHjoBe8lrSNdXM5HLv3prTpELPdbbz4ktSq2NRVzKyi2ZbgG466j1mL111hNxeTbJ9m3m2ORrogOBwHbZdcViBVuKgr1S+bQ3Lk38NbjutK1rdXuOP3ZxU7vlqP7Oj7gbrUUoJicRSD16nvoKi3FJPskKftEa346gdZLSvTcvP9p869sk48c/Zjz16z6/g3eSOOICKg8QNOEGzgEBQCBqO093q/as1IB0Ziw94KVub2N5zsvGv3pmq5TPXXVZ7u7IahmepbOwygA3yrxOvU6ekn4+CadbeaLNli3SF3LSBGAQFAICgRMBGBEwIwAQJAwJCAwYEoDgEBwCBzfefdTGriKlTDU+2pVXZ7Kyh6bMbkEEi4uTYiSRdQy8ae9Mwu9x938Rhy1bEgJUZciU7hiqkgksRpfQaTFrbScfBNJ70tvmi2IBA5ntjfRnxBNKjhylNiqNVpCpUYA8b30B6CS1rjmOr0fH7MiMf2rTufPU6b1u9tYYzDpWAykkqy8crqbGx6c/OR2jU9HE5XHnBlmiymFcQCAQCAQCBrWK2uzObMVUEgAG2g6zn3z2mekrdcURCx2PjzVzK2pUAg87d8n4+WbbiUWWnd6wspZQiAoBAUBGBEwEYECYCvDBAwykIEgYEgYDBgSgOAQHAIBAd4DgEDnW1/ZzVeuz4evTWk7FstQNmp3NyBb4h04fnIppbfSXfwds1rjiMlZ3Ht6/p+bddgbJTB4dKCEtluWc6F3JuWty8OlpJEahx+TyLZ8k5JWEygEAgEAgEBXga5tHd6o1QtRdQGJJV7jKTxsQDpKWTizNt1lapniI1ZZbH2Z+jqbtmdrZiNAAOAEmw4fDj5osuTvysJOiKAQFARMCJgIwIkwIkwIEwEDAmDAkDDCYhkwYDECUAgOAQHAIBAd4BeAXgOAQFeAXgF4CgEAgEBQCAoCMCJgKBEmBEwIEwI3h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8" name="AutoShape 6" descr="data:image/jpeg;base64,/9j/4AAQSkZJRgABAQAAAQABAAD/2wCEAAkGBw0PDxAQDw8PDw8QDw8QEBAPEA8QDhAQFhEXFhYSFhQYHCggGBolHBUUJDEhMSkrLjouFx8zODMsQygtLisBCgoKDg0OGxAQGywmHyYsLDQsLCwsLCwvLCwwLCwsLCwsLCwsLCwsLCwsLCwsLCwsLCwsLCwsLCwsLCwsLCwsLP/AABEIALYBFAMBEQACEQEDEQH/xAAcAAACAgMBAQAAAAAAAAAAAAAAAQIFBAYHAwj/xABDEAACAQIDBQUFBAcGBwEAAAABAgADEQQSIQUGMUFRE2FxgZEHIjJSoUJyscEUFSMzYpLRU5OywtLwJEOCo+Hi8TT/xAAaAQEAAgMBAAAAAAAAAAAAAAAAAwQBAgUG/8QANBEBAAICAQEGAwYGAwEBAAAAAAECAxEEIQUSEzFBUTJhkSJxgaHR4RQVUrHB8CMzQmI0/9oADAMBAAIRAxEAPwDr4ECQECYECQECQEBgQGBAcBwHAIDgEAgEAgEAgEAgEAgEBQCAoBAVoEbQFARECJECBECJECBED0AgTAgSAgSAgMCBICA4DgEBwCAQHALQHaAQCAQMTGY0U9AMzdOQ8ZDkyxTp6t6U7zD/AFo/yr9f6yH+Jt7JPCgfrR/lX6x/E29jwoP9aP8AKv1j+Jn2PCgfrRvlX1Mz/Ez7HhQP1o3yL6mP4mfY8KDG1D8g9TH8TPseFHuzMNiVqDTQjiDxEnx5Iv5IrVmr2kjUoCIgKBGAiIESIECIEbQJgQJgQJAQGIEhAcBwCA4BAjUdVUszBVUEszEBQBzJPCGYibTqPNreK36wCMQva1bfapoMvkWIvJIxWdGnZWe0bnUffP6bY59oWE5UcR6Uv9cz4UpP5Pl/qj8/0QPtDw/LD1vM0x+ceFPu2/k+T+qPzQPtEo8sNU83QR4U+7P8nv8A1QgfaKvLCnzrAf5Znwfm2/k0/wBf5fugfaKeWEH9/wD+keD82f5N/wDf5fugfaI/LCL/AHx/0TPgx7s/yaP6/wAv3UGJ9oVZnY/o1PVjxqMdOXKc2+OJtM7TV7KrEa70/R4nf7EcqFL+Z5r4Ue7b+WU/qlA7+YrlRof9w/5o8KGf5Zj95/JZ7J35puwTEUxRvoKitmpg/wAQOqjv18prOL2QZuzbVjdJ38vVt15E5gvAIGVs0/tV7w1/C0mwfHDTJ8K6l5WKAoCMBGBGBEiBEiBEiBMCBIQJCBIQHAcAgOAQGBA5x7RNss9b9FUkU6QU1APt1CLgHuAI8yegk2ONRt6HsrjRWniz5z5fd+7T7yTbri8bBeZ2wLxsF42C8bCZrAnoCYmdRsUs5jIgEAgdL3JxjVMGoY3NJmpXPyixX0DAeUrZOlnA5+OK5p169V/mmimM0bGfsZbuT0X6k/8A2WOPG7bRZZ6LiXFcQFAUBGAjAjAiRAjaBIQJCBIQJQHAxqu0MOhs9akp6NUQH0vIrZ8dfitEfjCWuDJbyrM/hIpbSwzGy16LHoKiE+l4ryMVukWj6wWwZa+dZ+ksoSVEq9pbwYXDkqzF3HFKdiR4ngJUzc3FinUzufaFvBwsuWNxGo95VDb6i+mHJHU1QD6ZZUntTr0p+f7LkdlTrrf8v3c425tVKuLrsbpmqk+9rbuvOlh5lL1iZ6O7x8U48Va+0PANLe0p3jYLxtgXmdsi8bYF42PPEtZG8Leuk0yTqsiqlIEAgEDpG5dHJg0POoz1PU2H0USrln7Tg863ezT8ui8zTRTYeO2rQofG4zfIur+nLzm9MVr+SHLnx4/in8GZu5ts1KdR0p5Rnygubk2AN7Dh8XWdHj8fuxO5czNz5tP2Y+q0/WdX+H0lnw6q/wDF5Pkkm1KnMKfUTHhQzHMv6xDJo7Spto10PfqPWaTjmPJYpy6W8+jM46iRrUTsQEYETAiYEbQJiAxAkIGv7a3op0SadECrUGhN/wBmh6G3xHu+s5/J59cf2adZ/KHS43Z1skd6/SPzlqWO2riK/wC8qsR8oOVP5RpOTkz5MnxT+jsYuNixfDX9WFeQ6TC8aGThsfXpAinVdAQQQrEDXu698kplvTpWZhHfDjv1tWJY15Gl0Lwaajtf/wDRV+9+QnUwf9cLeP4YQweJKmx+E/TvlzBmmk6nyZmNrS86KMXgF4BeAXgeGNPueJEjyz9kV8rMCAQCB1rA0RSpU6Y/5dNE9FAlKZ3O3mcl+/ebe8qbbm3ShNKifeGjvxy9y9/fLWHj7+1ZyuVzO7Pcp5+stYYkkkkknUk6kmXXKmdt63bTJhafVsznzY2+lpPTyR2nqs882a7PPDOzzQbZODxrUz1Xmv5ia2rFk2HPOOfkvKbhgGU3B1ErzGnWraLRuDmGUTAiYCIgMQJCBrG+G3DT/wCHpGzsL1GB1VTwUd5/DxnN53Jmv/HTz9XW7O4cX/5b+Xp82lXnG07uheZY0Lxo0LwzoXg0V4NC8GmrbY/f1PFf8InSwf8AXCzT4YYUlbLXCvdF8Lemk6OK26Q0nze15JtgXmdgvGwXjYjVQMCJi3WNGmC1Bxyv4ayvNJhjTzImrBQM7YlDtMTQTkaik+C+8foJredVmUPIt3cVp+X7N729tA0adlNne4XqBzb/AH1kPHx9+3Xyh5LmZ/CpqPOWnzpOEIHQsMuRET5VVfQWlmEL1zwwM8B54DzwytNiYn3jTPBtV8Rx+n4SLJXptd4eTU9yVzIXRIwImAoDECNeqKaO7fCis58ALn8Jra0ViZn0bUrNrRWPVyfE4lqjtUc3Z2LHxJnmrWm0zafOXsKY4pWK18oed5q20V4NC8GheDQvBoXg0Lwaa1tr9+/gv+EToYPghYp8LBkzZZ4ZbIo7r+usv4o1SIaS9byTbAvGwXjYLxsO8zsF42EdeOvjAx8QiAXtY8rSO8RpiVvuVRzYhn5U6Z/mYgD6ZpUzz9nSh2hbWOI95WW2aNavXbIjMtNVW/AXtc8eess8Wk+Hv3eI5+TebXsqnw1VTY03B71MsalT3Cz2Rsl2dXqKVRSCA2jMRw06Tetfdra0ejZ88lRHngPPAM0GzzQzt74GrarTP8a+hNjMW8pSYravWfm24yq7ZQImBGBIQK7eUkYPEW/siPI2B+kg5X/Tb7lrhf8A6Kfe5bmnnnrBeAXgF4Bmg0LxoK8aBeNDXttfvj91fwl/B8CankwZM2WGFq5hrxH4S3iv3o6tZe15Ltg42CNgjYJnYI2CNjGr3ZrDW00t1lrLpHsv2FTNCpXqjMWq5VX7JVFGp66s3pMeDW07lwO1s0xkikekf3Zm2RlxFVbWAYWA0AGUES9T4Y08Xyf+2zDzzdAeeAZ4DzwHmgGaA80DJ2cM1akP41PkDc/QTFvKUuGN5Kx825mVXcIwEYEYDEDx2hhu2o1aX9pTdB3EqQD6zTJTv0mvvCTDk8PJW/tMOPm4JBFiDYg8QRxE8519Xs469YF4ZK8AvALwaF4BeAXg0pdt0jnV+RFvMS3x7dNJKeStlhsyMEfePh+clwz1Ylm3llqLxsF42CAXmQQCAXtA7ZufgjQwGHpkWbs87A8QzkuQfDNbym8PH87L4nItaPf+3RV73YYrUWqPhdcp+8v/AIt6SxinppwOdTVot7qHNJFEZoDzwHmgPNAM0B54F/uthSzNVI0UZV72PE+Q/GRZJ9F/g49zN5bJIXTKAjAiYEhAYgc+352IaVQ4mmP2VQ/tLfYqHme5vxv1E5PNwd23fjynz+/93ouy+XF6+Fbzjy+cft/Zql5QdjQvBoXg0Lxo0LzJoXg0LwaQqorAqwuDyiJmJ3AramydfdfTow/OWIz+8Nu8u93dyMXikepTeiqq2QdoXGY2ubWU90vcb7cTaFLldoYsForaJ38lk3s62kPtYU+FWp+aCWu5KvHbHH/+vpH6td2tsvEYSoaVdMjWuOauvzKeYms9F/Bnpmr3qT0YcxtM9cLh6lV1p01LuxIVRxJtfTyBhre9aVm1p1DNfd/aC8cHifKi7D6CZ1KGOXgnyvH1hjvs7FL8WHxC+NGqPyjq3jNjnytH1hGjgcQ5ypRrO3RabsfQCGbZaVjc2j6w3fdLcSrnWtjVCqpDLQuCzEagvbQD+HnztwO8V93H5vale7NMPr6/p+rpE3efY20cGtem1NufA81bkRMxOp2jy44yVmsufY3DVKLmnUFmHow5MOolmJ24eTHalu7Z4Z5loeaAZoDzQHmgZmy8BUxD5V0UfG/JR/XumtrREJsOG2W2ob3hqCU0VEFlUWH9T3yvM76u3SkUr3YTmGxQEYETAkIDEBVKaspVgGVgQykXBB4giYmImNSzEzWdx5tF29uQ4JfB+8vHsWNmX7rHiO4+pnMzcGY64/o7/F7XiY7ubz9/1hp+JoVKTZaqPTbo6lT9ZRtWazq0adml63jdZ3Hyed5jTYXmAXjQLzOgXjQLxoWmwdhV8Y4CArTB9+qR7ijoPmbu/CTYcFss9PL3VeVzMfHru3n6R/vo6xgMHToUkpUxZEFh1PUnqSbmdqlIpWKw8lly2y3m9vOWRN0av23sbD42kaVdbjirDR6bfMp5H6dZiY2n4/IyYL96k/v97j+8u72IwFTLUGakx/Z1lHuP3H5W7vS8htEw9XxOZTk13Xz9Y/30V2zsWaFalWH/ACqqVNOYVgSPMXHnMROk+XH4lLU94mH0AjAgEG4IBB6gyw8PMa6HDAgEAgEDE2ls6liEy1Bw+Fho6nqDMxaY8kWXFXJGrNA2vgxh6zUs4ewBuBYi+tiOtressVncbcbNj8O/d3thZplEecQPfDYatV0p03f7qkj14CYmYhtXHa3wxtf7O3VqNY12yL8ikFz4ngPrNJyey7i4Np636Npw2Gp0kCU1CqOQ/E9TIpnbpUpWkarD0mGwgKBEwEYDEBiA4DgRq0kcZXVXXowDD0MxMRPm2raazuJ0wW3fwB1OEw/lSQfgJF/D4v6Y+ieObyI/9z9ZM7CwOUr+i0ArCxtTQEjxAvM+Bj1rux9D+Mz7335+stL3g3IqU71MJerT4mkdaq/dP2x9fGUM3CmvWnWPZ2+J2tW/2c3Sff0/H2/t9zTjpcHQgkEHQg8wZRdlv27exdnY/DLUalkrJ+zq9m7qCwGjZb21Fjw4k9J0sGHFlpuY6+rz/M5XJ4uWaxbdZ6xuN/v0XWG3N2dTN+xLkf2juw/lvY+knrxMUeilftPk2jXe190RH7r2nTVQFVQqgWCqAFA6ACWIiI6QoTMzO5SmWBAIHhjcHSr02pVkWpTcWZW4H+h74mNt8eS2O0WpOphyPe/dCrgSalO9XCk6Pxelf7L93RvW3OC9dPU8HtCvIju26W/v936Oi7j47t9n4dj8SJ2Tdb0yUufEAHzktJ3DgdoYvD5No/H69V9NlIQCAQCB4Y3ErRpvUb4UUse/oPEnSZiNy1veKVm0+jm1HD4nF1GZEaozMWYjRQSb6sdBJ9xDhRS+a0zEbbJs3c8CxxD3/gp3A824+lppOT2XsXA9bz+ENjw+AoUwFSkigdFF/EniZHMzK9XHSsaiGRMNxARgKAoBAiYETAkIDEBwGIBAlAIAIFJvBuvhsYCxHZ1raVUAue5h9ofXvEr5uPTJ18p917idoZeP0jrX2n/Hs1bYOHxOysaErj/h8QRS7VbmkWv+za/2Tc2sfmPG0qYq3wZNW8p9f7Oryr4udx+9j+KvXXrr1/35OizpvOCAQCAQCBF0DAqwBUgggi4IPEEQzEzE7hV7K2XQwC1sjinQep2oRyAtJioDBWP2TYaePlp9mkTMzqFnNnycma7jdojXT1/cPvLgFNjXB+6tRh6gWleedgj/ANflP6MxweRP/n+zLwe0sPW/dVUc9Afe/lOsmx58eT4ZiUOTBkx/HWYZclRCAQPDGYSnWULUXMuYNlubEjhfqO6ZidNL0reNWetOmqgKoCqOAUAAeAEw2iIiNQlDIgKAQEYCgKAoCMCJgMQJCAxAYgECUAgEDGx20KFAZqtRUB4A6sfADUzMRM+SPJlpjjdpUWL3twbBkNGpVRhZgypkYeBP5TacW41KvHaNaW3Xe/d7YXe7CNYMKtPvdcw9VJMeHJXnY5nruP8AfkvcPXSooamyup4FSCJprS1W0WjcS9IbCAQCB443EpRpvVf4UUseug4Dvmt7xSs2n0b48c5LxSvnLlm1dsVcVUL1Dpf3EB9xB0A69887my2y23b6ez1WDi0w11X8Z93pS2ViGwzYoBeyUkHU57A2LAW4A9/KZjj3nH4keTFuTjjNGGfOfor1rEEEEgjUEGxB6gyHWk8130lvm5u8DV70KxvUVcyPzdRoQe8XGvPy17PC5M3+xfzcHtHhRi/5KeU+cezaZ0HKECLOBxIHiRMTMQaMEHgb+EzsOAjAIBARgKAoCgIwIwGIDECUAgOAxAcCv27tNcLQaoQC1wqKeDOeHloT5TNY3KLPl8Onec0xWMeq5eoxZ24k/h3DuliOjiWm1p3bzZmzdkYjEo70lBVNDc2LNa+Veptb1mJtEN8fHvkiZr6K7tBMotMzZm1auGfPTP3lPwuOhH5zExEpMWS2O26umbOxiV6SVU+Fxe3MHgQfA3EgmNS7eO8XrFoZMw3EAgVm8mCfEYStSp/GyqVF7XKsGy377W85DyMc5Mc1hZ4eWuLNW9vL/Yczo7DxzvkGGrBr2u6MiD/rOlvOcWOPkmdd2Xp7cvj1r3pvH13P08227wOmA2amFzBqtRcmnO7Zqj+GtvMToZtYcEY/Wf8AZcjiVtyuXObXSOv6Q0DtJytPQ91sm4FB3xgcA5KSOXPL3lKhfE3J/wCky5waTOXfs5na161wd2fOZ6OkYnELTXM3kOZPSde94rG5earWbTqFJiNou/PKOg/M85SvmtZYrjiGNnkTfRrVI1BIPUaGInXkxpnYXarDR/eHX7Q/rLFORMfEjtiifJcIwYAg3B1BEtxMTG4V5jRzIIEYAYCMBGBEwFeACBIQHAcBwCBKBp/tHV+yoMAciu4Y8gxAy39GkmNR5sTNYlofaSVz9Ombu0f0HAF6/un36zg8RcCy+NgunU2kNusurgr4WLdvvc0Na5JPEm5krlaHaTJp0jcHN+hXbgatQr93QfiGkN/N1OHE+H+Kv25v2lNjTwqCqRoarX7K/wDCBq3joPGb0xb+J6LjdlWtHeyzr5ev7NeffXaJNxVVe5aVO31BP1kvh0X47M48R5fnKw2d7QK6kDEU0qLzNP3Kg8ibH6TW2Gvogy9kUmP+OdT8+sf79W87L2lQxVMVKL5l4Hkyt8rDkZXmJjzcTNhvht3bx1Zkwicd3vx71sbXLE2p1GooOioSPqbnznF5Fptknf3PZdn4a4+PXXrG5/FZbpbpHGJ21Z2SjmIUJbPUsbE3OgF7jyPCScfi+JHet5K3P7S/h7eHSN29d+UOjbN2dQw1MU6KBEGulySepJ1JnTpjrSNVh5vNmvmt3rzuVNtzEk1SvJAB5kXJ/D0lPkX3fXslxV1Xau7SQbS6X2ysJTehdlBL5tSNQL20PLhLuHHWadY81bJeYt0UPaSltZ0O0jZpd7vYgkOh4CzDz4/lLfFtvcK+avlK4ltARgKAoBAjARgRgAgSgSgOA4BAYgKrTV1KsoZSLFWAKkdCDxhiYieksLDbGwdJs9PD0UccGCLmHgeUzuWlcVKzuIhpftG22TUGEQ+6mV6tubkXVfAAg+JHSb0j1VeVfc9yGlhydBqToAOJPSbqem07D3Mxdchq4OHpcTm/fMOgX7PifQzWbQsY+La3n0hsW/WIGEwC0aIyLUZaAtyp5SWF++1vMzSvnt6PsnBW2b5Vjf6OY55L33qNNzqbBw67GGJZctcotUVLm5DVAFW3CxUia9+duPHLyTzvDifs71r8P1aXnme+7Gmw7ibRejjaaA+5X/ZuvI6EqfEH6EzW07hQ7SwxfBM+sdY/y63I3lWmbw4DYrYgtXZ1qkjtBSL5Sf4rA2PhrOdnvxov9qevrrbtcTNzq4tY4+z6b1+TatnLRFGmKGXsQoFPKbrlHfL2Pu92O75OTmm83mcnxerJm6NQ7a2XUZzUpjNmtmW4BBAtcX8JTz4LTbvVWMWSIjUsPC7GxDkZh2a8ySCbdwEipx7zPXoktmrHkttrYpcPQCLoSMiDmBbVv98zLOa8Y6ahBjrN7blqvaTnLuh2kMabFuzh2CtUOgewXvA4n/fSXuLSYibSrZ7ddLsy2rowAwFAUBGBEwFAQgSECQgOA4DEAgMGA4HJd+dk4pMbVqdlUenVYOjorOvwgFTbgQQdJJWeihmx278zpceznYFQO2KxFJkyjLQWopVrn4qmU6jSwB7zMWlJx8Wp70w6HNFtV7xbFp46h2TkoQwdHWxKOARe3MWJFu+Fni8m3Hyd+v4w1bAezdVcGviO0QH4KdM0y3cWzGw8PWNunl7Zma6pXU+8zv8Aww/aRtxbrgaNglPK1XLa1wPcpjwFj/L0M1m2knZPFnrnv5z5f5n/AH5tELzHfdvTd/Z5u9WesmLqqUo07mlmFjVcggED5Rcm/W1uc2iZlxu1OZStJw1ncz5/L93TZl51xrba1qGIqJWBD52IJ+2CxIYHmDPP5cU1vMW93tOLNMuKLU8tfT5Oi7jYatTwa9qGUu7uqtoyobWuOV7E+c63DpNMWpeb7TvS+ee511ER+P8AvRsEtOeIBA0TbWNNWu5vorFFHQKbfU3PnOTmv3ry6GKvdrDGw1N6jhEGZm4D8/CaVibTqG1piI3LZ8Bu6i2aq3aH5Rol/wATL2PixHW3VVvnmfhXYAHDQDhLauUAgKAQFAiYETAjAAYEoEhAYgOA4DgEBgwNK27vXVFZ6dBgi02KFrBmZgbHjoBe8lrSNdXM5HLv3prTpELPdbbz4ktSq2NRVzKyi2ZbgG466j1mL111hNxeTbJ9m3m2ORrogOBwHbZdcViBVuKgr1S+bQ3Lk38NbjutK1rdXuOP3ZxU7vlqP7Oj7gbrUUoJicRSD16nvoKi3FJPskKftEa346gdZLSvTcvP9p869sk48c/Zjz16z6/g3eSOOICKg8QNOEGzgEBQCBqO093q/as1IB0Ziw94KVub2N5zsvGv3pmq5TPXXVZ7u7IahmepbOwygA3yrxOvU6ekn4+CadbeaLNli3SF3LSBGAQFAICgRMBGBEwIwAQJAwJCAwYEoDgEBwCBzfefdTGriKlTDU+2pVXZ7Kyh6bMbkEEi4uTYiSRdQy8ae9Mwu9x938Rhy1bEgJUZciU7hiqkgksRpfQaTFrbScfBNJ70tvmi2IBA5ntjfRnxBNKjhylNiqNVpCpUYA8b30B6CS1rjmOr0fH7MiMf2rTufPU6b1u9tYYzDpWAykkqy8crqbGx6c/OR2jU9HE5XHnBlmiymFcQCAQCAQCBrWK2uzObMVUEgAG2g6zn3z2mekrdcURCx2PjzVzK2pUAg87d8n4+WbbiUWWnd6wspZQiAoBAUBGBEwEYECYCvDBAwykIEgYEgYDBgSgOAQHAIBAd4DgEDnW1/ZzVeuz4evTWk7FstQNmp3NyBb4h04fnIppbfSXfwds1rjiMlZ3Ht6/p+bddgbJTB4dKCEtluWc6F3JuWty8OlpJEahx+TyLZ8k5JWEygEAgEAgEBXga5tHd6o1QtRdQGJJV7jKTxsQDpKWTizNt1lapniI1ZZbH2Z+jqbtmdrZiNAAOAEmw4fDj5osuTvysJOiKAQFARMCJgIwIkwIkwIEwEDAmDAkDDCYhkwYDECUAgOAQHAIBAd4BeAXgOAQFeAXgF4CgEAgEBQCAoCMCJgKBEmBEwIEwI3h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4040" name="Picture 8" descr="http://www.holisticsquid.com/holistickidwordpress/wp-content/uploads/2012/08/Questions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68" y="990600"/>
            <a:ext cx="8775532" cy="49530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7630" y="6211669"/>
            <a:ext cx="9126369" cy="64633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1001">
            <a:schemeClr val="lt1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cap="none" spc="0" dirty="0">
                <a:ln w="1905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SoftwareTestingHelp.org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" y="6249768"/>
            <a:ext cx="492113" cy="5701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62600" y="62116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i="1" dirty="0">
                <a:solidFill>
                  <a:srgbClr val="FFFF00"/>
                </a:solidFill>
              </a:rPr>
              <a:t>By </a:t>
            </a:r>
            <a:r>
              <a:rPr lang="en-IN" b="1" i="1" u="sng" dirty="0">
                <a:solidFill>
                  <a:srgbClr val="FFFF00"/>
                </a:solidFill>
              </a:rPr>
              <a:t>SoftwareTestingHelp.com</a:t>
            </a:r>
            <a:r>
              <a:rPr lang="en-IN" b="1" i="1" dirty="0">
                <a:solidFill>
                  <a:srgbClr val="FFFF00"/>
                </a:solidFill>
              </a:rPr>
              <a:t> </a:t>
            </a:r>
            <a:r>
              <a:rPr lang="en-IN" b="1" i="1" u="sng" dirty="0">
                <a:solidFill>
                  <a:srgbClr val="FFFF00"/>
                </a:solidFill>
              </a:rPr>
              <a:t>World’s #1 Software Testing Portal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05491" y="6211669"/>
            <a:ext cx="0" cy="6463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www.royalbritishlegionband.co.uk/wp/wp-content/uploads/2013/04/Than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90600"/>
            <a:ext cx="8010525" cy="501015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17630" y="6211669"/>
            <a:ext cx="9126369" cy="64633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1001">
            <a:schemeClr val="lt1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cap="none" spc="0" dirty="0">
                <a:ln w="1905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SoftwareTestingHelp.org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" y="6249768"/>
            <a:ext cx="492113" cy="5701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62600" y="62116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i="1" dirty="0">
                <a:solidFill>
                  <a:srgbClr val="FFFF00"/>
                </a:solidFill>
              </a:rPr>
              <a:t>By </a:t>
            </a:r>
            <a:r>
              <a:rPr lang="en-IN" b="1" i="1" u="sng" dirty="0">
                <a:solidFill>
                  <a:srgbClr val="FFFF00"/>
                </a:solidFill>
              </a:rPr>
              <a:t>SoftwareTestingHelp.com</a:t>
            </a:r>
            <a:r>
              <a:rPr lang="en-IN" b="1" i="1" dirty="0">
                <a:solidFill>
                  <a:srgbClr val="FFFF00"/>
                </a:solidFill>
              </a:rPr>
              <a:t> </a:t>
            </a:r>
            <a:r>
              <a:rPr lang="en-IN" b="1" i="1" u="sng" dirty="0">
                <a:solidFill>
                  <a:srgbClr val="FFFF00"/>
                </a:solidFill>
              </a:rPr>
              <a:t>World’s #1 Software Testing Portal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605491" y="6211669"/>
            <a:ext cx="0" cy="6463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Times New Roman" pitchFamily="18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1371600"/>
            <a:ext cx="38862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    </a:t>
            </a:r>
          </a:p>
          <a:p>
            <a:pPr>
              <a:buBlip>
                <a:blip r:embed="rId2"/>
              </a:buBlip>
            </a:pPr>
            <a:r>
              <a:rPr lang="en-US" sz="2000" dirty="0">
                <a:cs typeface="Times New Roman" pitchFamily="18" charset="0"/>
              </a:rPr>
              <a:t>Need of Test Automation</a:t>
            </a:r>
          </a:p>
          <a:p>
            <a:pPr>
              <a:buBlip>
                <a:blip r:embed="rId2"/>
              </a:buBlip>
            </a:pPr>
            <a:endParaRPr lang="en-US" sz="2000" dirty="0">
              <a:cs typeface="Times New Roman" pitchFamily="18" charset="0"/>
            </a:endParaRPr>
          </a:p>
          <a:p>
            <a:pPr>
              <a:buBlip>
                <a:blip r:embed="rId2"/>
              </a:buBlip>
            </a:pPr>
            <a:r>
              <a:rPr lang="en-US" sz="2000" dirty="0">
                <a:cs typeface="Times New Roman" pitchFamily="18" charset="0"/>
              </a:rPr>
              <a:t>Why Open Source Test Automation</a:t>
            </a:r>
          </a:p>
          <a:p>
            <a:pPr>
              <a:buBlip>
                <a:blip r:embed="rId2"/>
              </a:buBlip>
            </a:pPr>
            <a:endParaRPr lang="en-US" sz="2000" dirty="0">
              <a:cs typeface="Times New Roman" pitchFamily="18" charset="0"/>
            </a:endParaRPr>
          </a:p>
          <a:p>
            <a:pPr>
              <a:buBlip>
                <a:blip r:embed="rId2"/>
              </a:buBlip>
            </a:pPr>
            <a:r>
              <a:rPr lang="en-US" sz="2000" dirty="0">
                <a:cs typeface="Times New Roman" pitchFamily="18" charset="0"/>
              </a:rPr>
              <a:t>Introduction to Various tools of Test Automation – Open Source</a:t>
            </a:r>
          </a:p>
          <a:p>
            <a:pPr>
              <a:buBlip>
                <a:blip r:embed="rId2"/>
              </a:buBlip>
            </a:pPr>
            <a:endParaRPr lang="en-US" sz="2000" dirty="0">
              <a:cs typeface="Times New Roman" pitchFamily="18" charset="0"/>
            </a:endParaRPr>
          </a:p>
          <a:p>
            <a:pPr>
              <a:buBlip>
                <a:blip r:embed="rId2"/>
              </a:buBlip>
            </a:pPr>
            <a:r>
              <a:rPr lang="en-US" sz="2000" dirty="0">
                <a:cs typeface="Times New Roman" pitchFamily="18" charset="0"/>
              </a:rPr>
              <a:t>Introduction of Selenium</a:t>
            </a:r>
          </a:p>
          <a:p>
            <a:pPr>
              <a:buBlip>
                <a:blip r:embed="rId2"/>
              </a:buBlip>
            </a:pPr>
            <a:endParaRPr lang="en-US" dirty="0"/>
          </a:p>
        </p:txBody>
      </p:sp>
      <p:pic>
        <p:nvPicPr>
          <p:cNvPr id="12294" name="Picture 6" descr="http://www.thainewgen.com/wp-content/uploads/2012/12/Milestones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600200"/>
            <a:ext cx="4419600" cy="446763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7630" y="6211669"/>
            <a:ext cx="9126369" cy="64633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1001">
            <a:schemeClr val="lt1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cap="none" spc="0" dirty="0">
                <a:ln w="1905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SoftwareTestingHelp.org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" y="6249768"/>
            <a:ext cx="492113" cy="5701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62600" y="62116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i="1" dirty="0">
                <a:solidFill>
                  <a:srgbClr val="FFFF00"/>
                </a:solidFill>
              </a:rPr>
              <a:t>By </a:t>
            </a:r>
            <a:r>
              <a:rPr lang="en-IN" b="1" i="1" u="sng" dirty="0">
                <a:solidFill>
                  <a:srgbClr val="FFFF00"/>
                </a:solidFill>
              </a:rPr>
              <a:t>SoftwareTestingHelp.com</a:t>
            </a:r>
            <a:r>
              <a:rPr lang="en-IN" b="1" i="1" dirty="0">
                <a:solidFill>
                  <a:srgbClr val="FFFF00"/>
                </a:solidFill>
              </a:rPr>
              <a:t> </a:t>
            </a:r>
            <a:r>
              <a:rPr lang="en-IN" b="1" i="1" u="sng" dirty="0">
                <a:solidFill>
                  <a:srgbClr val="FFFF00"/>
                </a:solidFill>
              </a:rPr>
              <a:t>World’s #1 Software Testing Portal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605491" y="6211669"/>
            <a:ext cx="0" cy="6463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Software Test Automation?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13715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Software test automation refers to the activities and efforts that intend to automate engineering tasks and operations in a software test process using well-defined strategies and systematic solutions. </a:t>
            </a:r>
            <a:br>
              <a:rPr lang="en-US" dirty="0"/>
            </a:br>
            <a:endParaRPr lang="en-US" dirty="0"/>
          </a:p>
        </p:txBody>
      </p:sp>
      <p:pic>
        <p:nvPicPr>
          <p:cNvPr id="11266" name="Picture 2" descr="http://www.unitestingchina.com/uploads/allimg/130812/1_130812142954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2819400"/>
            <a:ext cx="4419600" cy="3810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2514600"/>
            <a:ext cx="44958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1600" dirty="0"/>
            </a:br>
            <a:endParaRPr lang="en-US" sz="1600" dirty="0"/>
          </a:p>
          <a:p>
            <a:r>
              <a:rPr lang="en-US" sz="2400" b="1" i="1" dirty="0">
                <a:solidFill>
                  <a:schemeClr val="tx2"/>
                </a:solidFill>
                <a:latin typeface="Times"/>
                <a:ea typeface="PMingLiU" pitchFamily="18" charset="-120"/>
              </a:rPr>
              <a:t>Objectives of software test automation:</a:t>
            </a:r>
            <a:br>
              <a:rPr lang="en-US" sz="2400" dirty="0">
                <a:solidFill>
                  <a:schemeClr val="tx2"/>
                </a:solidFill>
                <a:latin typeface="Times"/>
                <a:ea typeface="PMingLiU" pitchFamily="18" charset="-120"/>
              </a:rPr>
            </a:br>
            <a:endParaRPr lang="en-US" sz="2400" dirty="0">
              <a:solidFill>
                <a:schemeClr val="tx2"/>
              </a:solidFill>
              <a:latin typeface="Times"/>
              <a:ea typeface="PMingLiU" pitchFamily="18" charset="-120"/>
            </a:endParaRP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  <a:latin typeface="Times"/>
                <a:ea typeface="PMingLiU" pitchFamily="18" charset="-120"/>
              </a:rPr>
              <a:t>-Decrease Cost</a:t>
            </a:r>
          </a:p>
          <a:p>
            <a:pPr>
              <a:buNone/>
            </a:pPr>
            <a:endParaRPr lang="en-US" dirty="0">
              <a:solidFill>
                <a:schemeClr val="tx2"/>
              </a:solidFill>
              <a:latin typeface="Times"/>
              <a:ea typeface="PMingLiU" pitchFamily="18" charset="-120"/>
            </a:endParaRPr>
          </a:p>
          <a:p>
            <a:pPr>
              <a:buFontTx/>
              <a:buChar char="-"/>
            </a:pPr>
            <a:r>
              <a:rPr lang="en-US" dirty="0">
                <a:solidFill>
                  <a:schemeClr val="tx2"/>
                </a:solidFill>
                <a:latin typeface="Times"/>
                <a:ea typeface="PMingLiU" pitchFamily="18" charset="-120"/>
              </a:rPr>
              <a:t>Decrease Time to Delivery</a:t>
            </a:r>
          </a:p>
          <a:p>
            <a:pPr>
              <a:buFontTx/>
              <a:buChar char="-"/>
            </a:pPr>
            <a:endParaRPr lang="en-US" dirty="0">
              <a:solidFill>
                <a:schemeClr val="tx2"/>
              </a:solidFill>
              <a:latin typeface="Times"/>
              <a:ea typeface="PMingLiU" pitchFamily="18" charset="-120"/>
            </a:endParaRPr>
          </a:p>
          <a:p>
            <a:pPr>
              <a:buFontTx/>
              <a:buChar char="-"/>
            </a:pPr>
            <a:r>
              <a:rPr lang="en-US" dirty="0">
                <a:solidFill>
                  <a:schemeClr val="tx2"/>
                </a:solidFill>
                <a:latin typeface="Times"/>
                <a:ea typeface="PMingLiU" pitchFamily="18" charset="-120"/>
              </a:rPr>
              <a:t>Effective utilization of resources</a:t>
            </a:r>
          </a:p>
          <a:p>
            <a:pPr>
              <a:buFontTx/>
              <a:buChar char="-"/>
            </a:pPr>
            <a:endParaRPr lang="en-US" dirty="0">
              <a:solidFill>
                <a:schemeClr val="tx2"/>
              </a:solidFill>
              <a:latin typeface="Times"/>
              <a:ea typeface="PMingLiU" pitchFamily="18" charset="-120"/>
            </a:endParaRPr>
          </a:p>
          <a:p>
            <a:pPr>
              <a:buFontTx/>
              <a:buChar char="-"/>
            </a:pPr>
            <a:r>
              <a:rPr lang="en-US" dirty="0">
                <a:solidFill>
                  <a:schemeClr val="tx2"/>
                </a:solidFill>
                <a:latin typeface="Times"/>
                <a:ea typeface="PMingLiU" pitchFamily="18" charset="-120"/>
              </a:rPr>
              <a:t>Reduce redundancy of task</a:t>
            </a:r>
          </a:p>
          <a:p>
            <a:pPr>
              <a:buFontTx/>
              <a:buChar char="-"/>
            </a:pPr>
            <a:endParaRPr lang="en-US" dirty="0">
              <a:solidFill>
                <a:schemeClr val="tx2"/>
              </a:solidFill>
              <a:latin typeface="Times"/>
              <a:ea typeface="PMingLiU" pitchFamily="18" charset="-120"/>
            </a:endParaRP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630" y="6211669"/>
            <a:ext cx="9126369" cy="64633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1001">
            <a:schemeClr val="lt1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cap="none" spc="0" dirty="0">
                <a:ln w="1905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SoftwareTestingHelp.org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" y="6249768"/>
            <a:ext cx="492113" cy="5701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62600" y="62116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i="1" dirty="0">
                <a:solidFill>
                  <a:srgbClr val="FFFF00"/>
                </a:solidFill>
              </a:rPr>
              <a:t>By </a:t>
            </a:r>
            <a:r>
              <a:rPr lang="en-IN" b="1" i="1" u="sng" dirty="0">
                <a:solidFill>
                  <a:srgbClr val="FFFF00"/>
                </a:solidFill>
              </a:rPr>
              <a:t>SoftwareTestingHelp.com</a:t>
            </a:r>
            <a:r>
              <a:rPr lang="en-IN" b="1" i="1" dirty="0">
                <a:solidFill>
                  <a:srgbClr val="FFFF00"/>
                </a:solidFill>
              </a:rPr>
              <a:t> </a:t>
            </a:r>
            <a:r>
              <a:rPr lang="en-IN" b="1" i="1" u="sng" dirty="0">
                <a:solidFill>
                  <a:srgbClr val="FFFF00"/>
                </a:solidFill>
              </a:rPr>
              <a:t>World’s #1 Software Testing Portal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605491" y="6211669"/>
            <a:ext cx="0" cy="6463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for Software Test Automation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304800" y="1524000"/>
          <a:ext cx="85344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17630" y="6211669"/>
            <a:ext cx="9126369" cy="64633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1001">
            <a:schemeClr val="lt1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cap="none" spc="0" dirty="0">
                <a:ln w="1905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SoftwareTestingHelp.org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" y="6249768"/>
            <a:ext cx="492113" cy="5701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62600" y="62116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i="1" dirty="0">
                <a:solidFill>
                  <a:srgbClr val="FFFF00"/>
                </a:solidFill>
              </a:rPr>
              <a:t>By </a:t>
            </a:r>
            <a:r>
              <a:rPr lang="en-IN" b="1" i="1" u="sng" dirty="0">
                <a:solidFill>
                  <a:srgbClr val="FFFF00"/>
                </a:solidFill>
              </a:rPr>
              <a:t>SoftwareTestingHelp.com</a:t>
            </a:r>
            <a:r>
              <a:rPr lang="en-IN" b="1" i="1" dirty="0">
                <a:solidFill>
                  <a:srgbClr val="FFFF00"/>
                </a:solidFill>
              </a:rPr>
              <a:t> </a:t>
            </a:r>
            <a:r>
              <a:rPr lang="en-IN" b="1" i="1" u="sng" dirty="0">
                <a:solidFill>
                  <a:srgbClr val="FFFF00"/>
                </a:solidFill>
              </a:rPr>
              <a:t>World’s #1 Software Testing Portal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605491" y="6211669"/>
            <a:ext cx="0" cy="6463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Functional Testing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Commercial or Proprietary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Open Source 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400" y="2362200"/>
            <a:ext cx="1905000" cy="1066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5">
                  <a:lumMod val="25000"/>
                </a:schemeClr>
              </a:solidFill>
            </a:endParaRPr>
          </a:p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Boralnd</a:t>
            </a:r>
            <a:r>
              <a:rPr lang="en-US" sz="1400" b="1" dirty="0">
                <a:solidFill>
                  <a:schemeClr val="tx1"/>
                </a:solidFill>
              </a:rPr>
              <a:t> SILK</a:t>
            </a:r>
          </a:p>
          <a:p>
            <a:pPr algn="ctr"/>
            <a:endParaRPr lang="en-US" sz="1400" b="1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67000" y="2362200"/>
            <a:ext cx="1905000" cy="10668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5">
                  <a:lumMod val="25000"/>
                </a:schemeClr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Smart Bear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Test Complete</a:t>
            </a: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2362200"/>
            <a:ext cx="1905000" cy="1066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5">
                  <a:lumMod val="25000"/>
                </a:schemeClr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HP QTP</a:t>
            </a:r>
          </a:p>
          <a:p>
            <a:pPr algn="ctr"/>
            <a:endParaRPr lang="en-US" sz="1400" b="1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00600" y="2362200"/>
            <a:ext cx="1905000" cy="1066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5">
                  <a:lumMod val="25000"/>
                </a:schemeClr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IBM RFT</a:t>
            </a:r>
          </a:p>
          <a:p>
            <a:pPr algn="ctr"/>
            <a:endParaRPr lang="en-US" sz="1400" b="1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4953000"/>
            <a:ext cx="1905000" cy="1066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5">
                  <a:lumMod val="25000"/>
                </a:schemeClr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WATIR</a:t>
            </a:r>
          </a:p>
          <a:p>
            <a:pPr algn="ctr"/>
            <a:endParaRPr lang="en-US" sz="1400" b="1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43200" y="4953000"/>
            <a:ext cx="1905000" cy="1066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SELENIUM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76800" y="4953000"/>
            <a:ext cx="1905000" cy="1066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5">
                  <a:lumMod val="25000"/>
                </a:schemeClr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SAHI</a:t>
            </a:r>
          </a:p>
          <a:p>
            <a:pPr algn="ctr"/>
            <a:endParaRPr lang="en-US" sz="1400" b="1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10400" y="4953000"/>
            <a:ext cx="1905000" cy="10668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5">
                  <a:lumMod val="25000"/>
                </a:schemeClr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SOAPUI</a:t>
            </a:r>
          </a:p>
          <a:p>
            <a:pPr algn="ctr"/>
            <a:endParaRPr lang="en-US" sz="1400" b="1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630" y="6211669"/>
            <a:ext cx="9126369" cy="64633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1001">
            <a:schemeClr val="lt1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cap="none" spc="0" dirty="0">
                <a:ln w="1905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SoftwareTestingHelp.org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" y="6249768"/>
            <a:ext cx="492113" cy="57013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562600" y="62116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i="1" dirty="0">
                <a:solidFill>
                  <a:srgbClr val="FFFF00"/>
                </a:solidFill>
              </a:rPr>
              <a:t>By </a:t>
            </a:r>
            <a:r>
              <a:rPr lang="en-IN" b="1" i="1" u="sng" dirty="0">
                <a:solidFill>
                  <a:srgbClr val="FFFF00"/>
                </a:solidFill>
              </a:rPr>
              <a:t>SoftwareTestingHelp.com</a:t>
            </a:r>
            <a:r>
              <a:rPr lang="en-IN" b="1" i="1" dirty="0">
                <a:solidFill>
                  <a:srgbClr val="FFFF00"/>
                </a:solidFill>
              </a:rPr>
              <a:t> </a:t>
            </a:r>
            <a:r>
              <a:rPr lang="en-IN" b="1" i="1" u="sng" dirty="0">
                <a:solidFill>
                  <a:srgbClr val="FFFF00"/>
                </a:solidFill>
              </a:rPr>
              <a:t>World’s #1 Software Testing Portal 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605491" y="6211669"/>
            <a:ext cx="0" cy="6463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Open Source Tools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304800" y="2133600"/>
          <a:ext cx="86868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17630" y="6211669"/>
            <a:ext cx="9126369" cy="64633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1001">
            <a:schemeClr val="lt1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cap="none" spc="0" dirty="0">
                <a:ln w="1905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SoftwareTestingHelp.org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" y="6249768"/>
            <a:ext cx="492113" cy="5701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62600" y="62116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i="1" dirty="0">
                <a:solidFill>
                  <a:srgbClr val="FFFF00"/>
                </a:solidFill>
              </a:rPr>
              <a:t>By </a:t>
            </a:r>
            <a:r>
              <a:rPr lang="en-IN" b="1" i="1" u="sng" dirty="0">
                <a:solidFill>
                  <a:srgbClr val="FFFF00"/>
                </a:solidFill>
              </a:rPr>
              <a:t>SoftwareTestingHelp.com</a:t>
            </a:r>
            <a:r>
              <a:rPr lang="en-IN" b="1" i="1" dirty="0">
                <a:solidFill>
                  <a:srgbClr val="FFFF00"/>
                </a:solidFill>
              </a:rPr>
              <a:t> </a:t>
            </a:r>
            <a:r>
              <a:rPr lang="en-IN" b="1" i="1" u="sng" dirty="0">
                <a:solidFill>
                  <a:srgbClr val="FFFF00"/>
                </a:solidFill>
              </a:rPr>
              <a:t>World’s #1 Software Testing Portal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605491" y="6211669"/>
            <a:ext cx="0" cy="6463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 Source Tools- Web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 err="1"/>
              <a:t>Watir</a:t>
            </a:r>
            <a:r>
              <a:rPr lang="en-US" dirty="0"/>
              <a:t> – Web Application Testing in Ruby</a:t>
            </a:r>
          </a:p>
          <a:p>
            <a:pPr>
              <a:buNone/>
            </a:pPr>
            <a:r>
              <a:rPr lang="en-US" dirty="0">
                <a:hlinkClick r:id="rId2"/>
              </a:rPr>
              <a:t>http://watir.com/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Selenium-  Browser Automation</a:t>
            </a:r>
          </a:p>
          <a:p>
            <a:pPr>
              <a:buNone/>
            </a:pPr>
            <a:r>
              <a:rPr lang="en-US" dirty="0">
                <a:hlinkClick r:id="rId3"/>
              </a:rPr>
              <a:t>http://docs.seleniumhq.org/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 err="1"/>
              <a:t>Sahi</a:t>
            </a:r>
            <a:r>
              <a:rPr lang="en-US" dirty="0"/>
              <a:t> –  Tester’s Web Automation tool</a:t>
            </a:r>
          </a:p>
          <a:p>
            <a:pPr>
              <a:buNone/>
            </a:pPr>
            <a:r>
              <a:rPr lang="en-US" dirty="0">
                <a:hlinkClick r:id="rId4"/>
              </a:rPr>
              <a:t>http://sahi.co.in/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More Available on - </a:t>
            </a:r>
            <a:r>
              <a:rPr lang="en-US" dirty="0">
                <a:hlinkClick r:id="rId5"/>
              </a:rPr>
              <a:t>http://www.opensourcetesting.org/functional.php</a:t>
            </a:r>
            <a:endParaRPr lang="en-US" dirty="0"/>
          </a:p>
          <a:p>
            <a:pPr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630" y="6211669"/>
            <a:ext cx="9126369" cy="64633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1001">
            <a:schemeClr val="lt1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cap="none" spc="0" dirty="0">
                <a:ln w="1905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SoftwareTestingHelp.org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" y="6249768"/>
            <a:ext cx="492113" cy="5701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2600" y="62116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i="1" dirty="0">
                <a:solidFill>
                  <a:srgbClr val="FFFF00"/>
                </a:solidFill>
              </a:rPr>
              <a:t>By </a:t>
            </a:r>
            <a:r>
              <a:rPr lang="en-IN" b="1" i="1" u="sng" dirty="0">
                <a:solidFill>
                  <a:srgbClr val="FFFF00"/>
                </a:solidFill>
              </a:rPr>
              <a:t>SoftwareTestingHelp.com</a:t>
            </a:r>
            <a:r>
              <a:rPr lang="en-IN" b="1" i="1" dirty="0">
                <a:solidFill>
                  <a:srgbClr val="FFFF00"/>
                </a:solidFill>
              </a:rPr>
              <a:t> </a:t>
            </a:r>
            <a:r>
              <a:rPr lang="en-IN" b="1" i="1" u="sng" dirty="0">
                <a:solidFill>
                  <a:srgbClr val="FFFF00"/>
                </a:solidFill>
              </a:rPr>
              <a:t>World’s #1 Software Testing Portal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05491" y="6211669"/>
            <a:ext cx="0" cy="6463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What is Selenium?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438400"/>
            <a:ext cx="8229600" cy="3581400"/>
          </a:xfrm>
        </p:spPr>
        <p:txBody>
          <a:bodyPr>
            <a:normAutofit fontScale="92500" lnSpcReduction="10000"/>
          </a:bodyPr>
          <a:lstStyle/>
          <a:p>
            <a:pPr marL="233363" indent="-233363">
              <a:lnSpc>
                <a:spcPct val="90000"/>
              </a:lnSpc>
              <a:buClr>
                <a:srgbClr val="FF9900"/>
              </a:buClr>
              <a:buFontTx/>
              <a:buChar char="•"/>
            </a:pPr>
            <a:endParaRPr lang="en-US" dirty="0"/>
          </a:p>
          <a:p>
            <a:pPr marL="233363" indent="-233363">
              <a:lnSpc>
                <a:spcPct val="90000"/>
              </a:lnSpc>
              <a:buClr>
                <a:srgbClr val="FF9900"/>
              </a:buClr>
              <a:buFontTx/>
              <a:buChar char="•"/>
            </a:pPr>
            <a:r>
              <a:rPr lang="en-US" dirty="0"/>
              <a:t>Selenium is a portable software testing framework for web applications. </a:t>
            </a:r>
          </a:p>
          <a:p>
            <a:pPr marL="233363" indent="-233363">
              <a:lnSpc>
                <a:spcPct val="90000"/>
              </a:lnSpc>
              <a:buClr>
                <a:srgbClr val="FF9900"/>
              </a:buClr>
              <a:buFontTx/>
              <a:buChar char="•"/>
            </a:pPr>
            <a:r>
              <a:rPr lang="en-US" dirty="0"/>
              <a:t>The tests can be written as HTML tables or coded programming language. </a:t>
            </a:r>
          </a:p>
          <a:p>
            <a:pPr marL="233363" indent="-233363">
              <a:lnSpc>
                <a:spcPct val="90000"/>
              </a:lnSpc>
              <a:buClr>
                <a:srgbClr val="FF9900"/>
              </a:buClr>
              <a:buFontTx/>
              <a:buChar char="•"/>
            </a:pPr>
            <a:r>
              <a:rPr lang="en-US" dirty="0"/>
              <a:t>Selenium can be deployed on Windows, Linux, and Macintosh.</a:t>
            </a:r>
          </a:p>
          <a:p>
            <a:pPr marL="233363" indent="-233363">
              <a:lnSpc>
                <a:spcPct val="90000"/>
              </a:lnSpc>
              <a:buClr>
                <a:srgbClr val="FF9900"/>
              </a:buClr>
              <a:buFontTx/>
              <a:buChar char="•"/>
            </a:pPr>
            <a:r>
              <a:rPr lang="en-US" dirty="0"/>
              <a:t>Selenium is used for UAT (User Acceptance Test)</a:t>
            </a:r>
          </a:p>
          <a:p>
            <a:endParaRPr lang="en-US" dirty="0"/>
          </a:p>
        </p:txBody>
      </p:sp>
      <p:pic>
        <p:nvPicPr>
          <p:cNvPr id="6146" name="Picture 2" descr="http://docs.seleniumhq.org/images/big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990600"/>
            <a:ext cx="1905000" cy="157162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7630" y="6211669"/>
            <a:ext cx="9126369" cy="64633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1001">
            <a:schemeClr val="lt1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cap="none" spc="0" dirty="0">
                <a:ln w="1905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SoftwareTestingHelp.org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" y="6249768"/>
            <a:ext cx="492113" cy="5701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62600" y="62116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i="1" dirty="0">
                <a:solidFill>
                  <a:srgbClr val="FFFF00"/>
                </a:solidFill>
              </a:rPr>
              <a:t>By </a:t>
            </a:r>
            <a:r>
              <a:rPr lang="en-IN" b="1" i="1" u="sng" dirty="0">
                <a:solidFill>
                  <a:srgbClr val="FFFF00"/>
                </a:solidFill>
              </a:rPr>
              <a:t>SoftwareTestingHelp.com</a:t>
            </a:r>
            <a:r>
              <a:rPr lang="en-IN" b="1" i="1" dirty="0">
                <a:solidFill>
                  <a:srgbClr val="FFFF00"/>
                </a:solidFill>
              </a:rPr>
              <a:t> </a:t>
            </a:r>
            <a:r>
              <a:rPr lang="en-IN" b="1" i="1" u="sng" dirty="0">
                <a:solidFill>
                  <a:srgbClr val="FFFF00"/>
                </a:solidFill>
              </a:rPr>
              <a:t>World’s #1 Software Testing Portal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605491" y="6211669"/>
            <a:ext cx="0" cy="6463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TH- Test Automation and Seleni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wrap="square" lIns="91440" tIns="45720" rIns="91440" bIns="45720">
        <a:spAutoFit/>
        <a:scene3d>
          <a:camera prst="orthographicFront"/>
          <a:lightRig rig="flat" dir="tl">
            <a:rot lat="0" lon="0" rev="6600000"/>
          </a:lightRig>
        </a:scene3d>
        <a:sp3d extrusionH="25400" contourW="8890">
          <a:bevelT w="38100" h="31750"/>
          <a:contourClr>
            <a:schemeClr val="accent2">
              <a:shade val="75000"/>
            </a:schemeClr>
          </a:contourClr>
        </a:sp3d>
      </a:bodyPr>
      <a:lstStyle>
        <a:defPPr>
          <a:defRPr sz="3600" b="1" cap="none" spc="0" dirty="0" smtClean="0">
            <a:ln w="19050"/>
            <a:solidFill>
              <a:schemeClr val="tx1"/>
            </a:solidFill>
            <a:effectLst>
              <a:outerShdw blurRad="50800" dist="39000" dir="5460000" algn="tl">
                <a:srgbClr val="000000">
                  <a:alpha val="38000"/>
                </a:srgbClr>
              </a:outerShdw>
            </a:effectLst>
          </a:defRPr>
        </a:defPPr>
      </a:lstStyle>
      <a:style>
        <a:lnRef idx="1">
          <a:schemeClr val="accent2"/>
        </a:lnRef>
        <a:fillRef idx="1001">
          <a:schemeClr val="lt1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STH- Test Automation and Selenium</Template>
  <TotalTime>733</TotalTime>
  <Words>1311</Words>
  <Application>Microsoft Office PowerPoint</Application>
  <PresentationFormat>On-screen Show (4:3)</PresentationFormat>
  <Paragraphs>253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PMingLiU</vt:lpstr>
      <vt:lpstr>Times</vt:lpstr>
      <vt:lpstr>Times New Roman</vt:lpstr>
      <vt:lpstr>Wingdings</vt:lpstr>
      <vt:lpstr>STH- Test Automation and Selenium</vt:lpstr>
      <vt:lpstr>Custom Design</vt:lpstr>
      <vt:lpstr>Selenium + JAVA Online Training</vt:lpstr>
      <vt:lpstr>Guidelines</vt:lpstr>
      <vt:lpstr>Agenda</vt:lpstr>
      <vt:lpstr>What is Software Test Automation?</vt:lpstr>
      <vt:lpstr>Requirements for Software Test Automation</vt:lpstr>
      <vt:lpstr>Web Functional Testing Tools</vt:lpstr>
      <vt:lpstr>Why Open Source Tools</vt:lpstr>
      <vt:lpstr>Open Source Tools- Web Functional</vt:lpstr>
      <vt:lpstr>      What is Selenium?  </vt:lpstr>
      <vt:lpstr>History of Selenium </vt:lpstr>
      <vt:lpstr>Features</vt:lpstr>
      <vt:lpstr>License Information</vt:lpstr>
      <vt:lpstr>Components of Selenium</vt:lpstr>
      <vt:lpstr>PowerPoint Presentation</vt:lpstr>
      <vt:lpstr>PowerPoint Presentation</vt:lpstr>
      <vt:lpstr>PowerPoint Presentation</vt:lpstr>
      <vt:lpstr>PowerPoint Presentation</vt:lpstr>
      <vt:lpstr>Preparing Your System</vt:lpstr>
      <vt:lpstr>Application Under Test</vt:lpstr>
      <vt:lpstr>Scenarios</vt:lpstr>
      <vt:lpstr>Selenium IDE - UI</vt:lpstr>
      <vt:lpstr>Record and Replay Selenium IDE </vt:lpstr>
      <vt:lpstr>Selenium IDE Features</vt:lpstr>
      <vt:lpstr>Q&amp;A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 + Automation Testing Basics</dc:title>
  <dc:creator>Pallavi</dc:creator>
  <cp:lastModifiedBy>mimi</cp:lastModifiedBy>
  <cp:revision>111</cp:revision>
  <dcterms:created xsi:type="dcterms:W3CDTF">2014-04-07T10:34:20Z</dcterms:created>
  <dcterms:modified xsi:type="dcterms:W3CDTF">2016-11-26T16:53:10Z</dcterms:modified>
</cp:coreProperties>
</file>