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9" r:id="rId2"/>
  </p:sldMasterIdLst>
  <p:notesMasterIdLst>
    <p:notesMasterId r:id="rId15"/>
  </p:notesMasterIdLst>
  <p:handoutMasterIdLst>
    <p:handoutMasterId r:id="rId16"/>
  </p:handoutMasterIdLst>
  <p:sldIdLst>
    <p:sldId id="425" r:id="rId3"/>
    <p:sldId id="404" r:id="rId4"/>
    <p:sldId id="405" r:id="rId5"/>
    <p:sldId id="406" r:id="rId6"/>
    <p:sldId id="407" r:id="rId7"/>
    <p:sldId id="411" r:id="rId8"/>
    <p:sldId id="430" r:id="rId9"/>
    <p:sldId id="431" r:id="rId10"/>
    <p:sldId id="426" r:id="rId11"/>
    <p:sldId id="421" r:id="rId12"/>
    <p:sldId id="423" r:id="rId13"/>
    <p:sldId id="42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71" autoAdjust="0"/>
  </p:normalViewPr>
  <p:slideViewPr>
    <p:cSldViewPr>
      <p:cViewPr varScale="1">
        <p:scale>
          <a:sx n="108" d="100"/>
          <a:sy n="108" d="100"/>
        </p:scale>
        <p:origin x="17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0CB3-3683-421F-9B80-484E64BCD54E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5815C-DD36-4D57-BAC8-F69E903B0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662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EF59B-8976-4F77-9C39-886A8F3C28C0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062BE-D1E1-453D-997C-86F90F5F12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929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63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6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6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63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6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6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63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63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63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6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62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5106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757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287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90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55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473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16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4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361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0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48290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80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928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1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138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B1F6-F840-40C3-8906-8B5DB788C5E1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68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181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407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08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9228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68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11/30/2016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28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842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11/30/2016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6410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8" r:id="rId8"/>
    <p:sldLayoutId id="2147483824" r:id="rId9"/>
    <p:sldLayoutId id="2147483825" r:id="rId10"/>
    <p:sldLayoutId id="2147483826" r:id="rId11"/>
    <p:sldLayoutId id="214748382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2B1F6-F840-40C3-8906-8B5DB788C5E1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2F19-0F4A-44CE-9365-999BEE541A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5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eclipse.org/downloads/packages/release/Kepler/SR2" TargetMode="External"/><Relationship Id="rId4" Type="http://schemas.openxmlformats.org/officeDocument/2006/relationships/hyperlink" Target="http://www.oracle.com/technetwork/java/javase/downloads/jdk8-downloads-2133151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481" y="692696"/>
            <a:ext cx="7734665" cy="1152128"/>
          </a:xfrm>
        </p:spPr>
        <p:txBody>
          <a:bodyPr>
            <a:normAutofit/>
          </a:bodyPr>
          <a:lstStyle/>
          <a:p>
            <a:r>
              <a:rPr lang="en-IN" dirty="0"/>
              <a:t>Selenium + JAVA Online Training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600200" y="3886200"/>
            <a:ext cx="6096000" cy="114300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FFFF00"/>
                </a:solidFill>
              </a:rPr>
              <a:t>From www.SoftwareTestingHelp.com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092179" y="1897611"/>
            <a:ext cx="4784077" cy="523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/>
              <a:t>Week 1 - Day 3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4579" y="3284984"/>
            <a:ext cx="4784077" cy="523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/>
              <a:t>By- </a:t>
            </a:r>
            <a:r>
              <a:rPr lang="en-IN" sz="2400" b="1" dirty="0" err="1"/>
              <a:t>Pallavi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2855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33600" y="2590800"/>
            <a:ext cx="518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/>
              <a:t>Setting System for Java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download and install the correct java version from here –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  <a:hlinkClick r:id="rId4"/>
              </a:rPr>
              <a:t>http://www.oracle.com/technetwork/java/javase/downloads/jdk8-downloads-2133151.html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download and install the correct eclipse version-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  <a:hlinkClick r:id="rId5"/>
              </a:rPr>
              <a:t>http://www.eclipse.org/downloads/packages/release/Kepler/SR2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Download- </a:t>
            </a:r>
            <a:br>
              <a:rPr lang="en-US" sz="3200" dirty="0"/>
            </a:br>
            <a:r>
              <a:rPr lang="en-US" sz="3200" b="1" dirty="0"/>
              <a:t>Eclipse Standard 4.3.2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55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33600" y="2590800"/>
            <a:ext cx="518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/>
              <a:t>Q &amp; A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8" descr="http://www.holisticsquid.com/holistickidwordpress/wp-content/uploads/2012/08/Questions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68" y="1295400"/>
            <a:ext cx="8775532" cy="4724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855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33600" y="2590800"/>
            <a:ext cx="518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6" descr="http://www.royalbritishlegionband.co.uk/wp/wp-content/uploads/2013/04/Thank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990600"/>
            <a:ext cx="8010525" cy="501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855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33600" y="2590800"/>
            <a:ext cx="518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8200" y="1447800"/>
            <a:ext cx="4114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 of Store and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StoreEval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endParaRPr lang="en-US" sz="2600" dirty="0">
              <a:solidFill>
                <a:schemeClr val="tx1">
                  <a:tint val="75000"/>
                </a:schemeClr>
              </a:solidFill>
            </a:endParaRPr>
          </a:p>
          <a:p>
            <a:pPr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sz="2600" dirty="0">
                <a:solidFill>
                  <a:schemeClr val="tx1">
                    <a:tint val="75000"/>
                  </a:schemeClr>
                </a:solidFill>
              </a:rPr>
              <a:t>Test Suite in IDE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Debugging IDE Script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endParaRPr lang="en-US" sz="2600" dirty="0">
              <a:solidFill>
                <a:schemeClr val="tx1">
                  <a:tint val="75000"/>
                </a:schemeClr>
              </a:solidFill>
            </a:endParaRPr>
          </a:p>
          <a:p>
            <a:pPr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sz="2600" dirty="0">
                <a:solidFill>
                  <a:schemeClr val="tx1">
                    <a:tint val="75000"/>
                  </a:schemeClr>
                </a:solidFill>
              </a:rPr>
              <a:t>More about IDE and its Limitations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4"/>
              </a:buBlip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6" descr="http://www.thainewgen.com/wp-content/uploads/2012/12/Milestones-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1447800"/>
            <a:ext cx="3962400" cy="4467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855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33600" y="2590800"/>
            <a:ext cx="518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/>
              <a:t>Variable Store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6764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400" dirty="0"/>
              <a:t>  You can store any value into a variable using selenium </a:t>
            </a:r>
            <a:r>
              <a:rPr lang="en-US" sz="2400" dirty="0" err="1"/>
              <a:t>Accessor</a:t>
            </a:r>
            <a:r>
              <a:rPr lang="en-US" sz="2400" dirty="0"/>
              <a:t>.</a:t>
            </a:r>
          </a:p>
          <a:p>
            <a:pPr>
              <a:buClr>
                <a:srgbClr val="FF9900"/>
              </a:buClr>
              <a:buFont typeface="Arial" pitchFamily="34" charset="0"/>
              <a:buChar char="•"/>
            </a:pPr>
            <a:endParaRPr lang="en-US" sz="2400" dirty="0"/>
          </a:p>
          <a:p>
            <a:pPr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400" dirty="0"/>
              <a:t> If you give the variable name as </a:t>
            </a:r>
            <a:r>
              <a:rPr lang="en-US" sz="2400" dirty="0" err="1"/>
              <a:t>intAmount</a:t>
            </a:r>
            <a:r>
              <a:rPr lang="en-US" sz="2400" dirty="0"/>
              <a:t>. To use the variable </a:t>
            </a:r>
          </a:p>
          <a:p>
            <a:pPr>
              <a:buClr>
                <a:srgbClr val="FF9900"/>
              </a:buClr>
            </a:pPr>
            <a:r>
              <a:rPr lang="en-US" sz="2400" dirty="0"/>
              <a:t>   anywhere else use ${</a:t>
            </a:r>
            <a:r>
              <a:rPr lang="en-US" sz="2400" dirty="0" err="1"/>
              <a:t>intAmount</a:t>
            </a:r>
            <a:r>
              <a:rPr lang="en-US" sz="2400" dirty="0"/>
              <a:t>}. </a:t>
            </a:r>
          </a:p>
          <a:p>
            <a:pPr>
              <a:buClr>
                <a:srgbClr val="FF9900"/>
              </a:buClr>
              <a:buFont typeface="Arial" pitchFamily="34" charset="0"/>
              <a:buChar char="•"/>
            </a:pPr>
            <a:endParaRPr lang="en-US" sz="2400" dirty="0"/>
          </a:p>
          <a:p>
            <a:pPr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400" dirty="0"/>
              <a:t> Use </a:t>
            </a:r>
            <a:r>
              <a:rPr lang="en-US" sz="2400" b="1" dirty="0">
                <a:solidFill>
                  <a:srgbClr val="99CC00"/>
                </a:solidFill>
              </a:rPr>
              <a:t>echo</a:t>
            </a:r>
            <a:r>
              <a:rPr lang="en-US" sz="2400" dirty="0"/>
              <a:t> ${</a:t>
            </a:r>
            <a:r>
              <a:rPr lang="en-US" sz="2400" dirty="0" err="1"/>
              <a:t>intAmount</a:t>
            </a:r>
            <a:r>
              <a:rPr lang="en-US" sz="2400" dirty="0"/>
              <a:t>} to display the values in the Log.</a:t>
            </a:r>
          </a:p>
          <a:p>
            <a:pPr>
              <a:buClr>
                <a:srgbClr val="FF9900"/>
              </a:buClr>
              <a:buFont typeface="Arial" pitchFamily="34" charset="0"/>
              <a:buChar char="•"/>
            </a:pPr>
            <a:endParaRPr lang="en-US" sz="2400" dirty="0"/>
          </a:p>
          <a:p>
            <a:pPr>
              <a:buClr>
                <a:srgbClr val="FF9900"/>
              </a:buClr>
              <a:buFont typeface="Arial" pitchFamily="34" charset="0"/>
              <a:buChar char="•"/>
            </a:pPr>
            <a:r>
              <a:rPr lang="en-US" sz="2400" dirty="0"/>
              <a:t> Some of the key </a:t>
            </a:r>
            <a:r>
              <a:rPr lang="en-US" sz="2400" dirty="0" err="1"/>
              <a:t>accessors</a:t>
            </a:r>
            <a:r>
              <a:rPr lang="en-US" sz="2400" dirty="0"/>
              <a:t> are </a:t>
            </a:r>
            <a:r>
              <a:rPr lang="en-US" sz="2400" dirty="0" err="1"/>
              <a:t>storeText</a:t>
            </a:r>
            <a:r>
              <a:rPr lang="en-US" sz="2400" dirty="0"/>
              <a:t>, </a:t>
            </a:r>
            <a:r>
              <a:rPr lang="en-US" sz="2400" dirty="0" err="1"/>
              <a:t>storeValue</a:t>
            </a:r>
            <a:r>
              <a:rPr lang="en-US" sz="2400" dirty="0"/>
              <a:t>, </a:t>
            </a:r>
            <a:r>
              <a:rPr lang="en-US" sz="2400" dirty="0" err="1"/>
              <a:t>storeCookie</a:t>
            </a:r>
            <a:r>
              <a:rPr lang="en-US" sz="2400" dirty="0"/>
              <a:t>, </a:t>
            </a:r>
            <a:r>
              <a:rPr lang="en-US" sz="2400" dirty="0" err="1"/>
              <a:t>storeAlert</a:t>
            </a:r>
            <a:r>
              <a:rPr lang="en-US" sz="2400" dirty="0"/>
              <a:t> and </a:t>
            </a:r>
            <a:r>
              <a:rPr lang="en-US" sz="2400" dirty="0" err="1"/>
              <a:t>storeEval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5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33600" y="2590800"/>
            <a:ext cx="518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/>
              <a:t>Store Command	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1676400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4"/>
              </a:buBlip>
            </a:pPr>
            <a:r>
              <a:rPr lang="en-US" sz="2400" dirty="0"/>
              <a:t>Store Command takes two parameters, the text value to be stored and a selenium variable. </a:t>
            </a:r>
          </a:p>
          <a:p>
            <a:pPr>
              <a:buBlip>
                <a:blip r:embed="rId4"/>
              </a:buBlip>
            </a:pPr>
            <a:endParaRPr lang="en-US" sz="2400" dirty="0"/>
          </a:p>
          <a:p>
            <a:endParaRPr lang="en-US" sz="2400" dirty="0"/>
          </a:p>
          <a:p>
            <a:pPr>
              <a:buBlip>
                <a:blip r:embed="rId4"/>
              </a:buBlip>
            </a:pPr>
            <a:endParaRPr lang="en-US" sz="2400" dirty="0"/>
          </a:p>
          <a:p>
            <a:pPr>
              <a:buBlip>
                <a:blip r:embed="rId4"/>
              </a:buBlip>
            </a:pPr>
            <a:endParaRPr lang="en-US" sz="2400" dirty="0"/>
          </a:p>
          <a:p>
            <a:pPr>
              <a:buBlip>
                <a:blip r:embed="rId4"/>
              </a:buBlip>
            </a:pPr>
            <a:r>
              <a:rPr lang="en-US" sz="2400" dirty="0"/>
              <a:t> To access the value of a variable, enclose the variable in curly brackets ({}) and precede it with a dollar sign like this.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2667000"/>
            <a:ext cx="356535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2137" y="4800600"/>
            <a:ext cx="425547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855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33600" y="2590800"/>
            <a:ext cx="518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/>
              <a:t>Echo Command	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1676400"/>
            <a:ext cx="807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4"/>
              </a:buBlip>
            </a:pPr>
            <a:r>
              <a:rPr lang="en-US" sz="2400" dirty="0"/>
              <a:t> echo Command of Selenium, is used to print the value of variable or some message in the IDE logs.</a:t>
            </a:r>
          </a:p>
          <a:p>
            <a:pPr>
              <a:buBlip>
                <a:blip r:embed="rId4"/>
              </a:buBlip>
            </a:pPr>
            <a:endParaRPr lang="en-US" sz="2400" dirty="0"/>
          </a:p>
          <a:p>
            <a:pPr>
              <a:buBlip>
                <a:blip r:embed="rId4"/>
              </a:buBlip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Blip>
                <a:blip r:embed="rId4"/>
              </a:buBlip>
            </a:pPr>
            <a:r>
              <a:rPr lang="en-US" sz="2400" dirty="0"/>
              <a:t>Mainly helpful during the debugging process</a:t>
            </a:r>
          </a:p>
          <a:p>
            <a:pPr>
              <a:buBlip>
                <a:blip r:embed="rId4"/>
              </a:buBlip>
            </a:pPr>
            <a:endParaRPr lang="en-US" sz="2400" dirty="0"/>
          </a:p>
          <a:p>
            <a:endParaRPr lang="en-US" sz="2400" dirty="0"/>
          </a:p>
          <a:p>
            <a:pPr>
              <a:buBlip>
                <a:blip r:embed="rId4"/>
              </a:buBlip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2743200"/>
            <a:ext cx="25050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4572000"/>
            <a:ext cx="699181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855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33600" y="2590800"/>
            <a:ext cx="518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/>
              <a:t>Demo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1676400"/>
            <a:ext cx="8077200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FF9900"/>
              </a:buClr>
              <a:buBlip>
                <a:blip r:embed="rId4"/>
              </a:buBlip>
              <a:defRPr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The demo shown in here will use Store command and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verifyValue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to validate user account information</a:t>
            </a:r>
          </a:p>
          <a:p>
            <a:pPr lvl="0">
              <a:spcBef>
                <a:spcPct val="20000"/>
              </a:spcBef>
              <a:buClr>
                <a:srgbClr val="FF9900"/>
              </a:buClr>
              <a:buBlip>
                <a:blip r:embed="rId4"/>
              </a:buBlip>
              <a:defRPr/>
            </a:pP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  <a:buClr>
                <a:srgbClr val="FF9900"/>
              </a:buClr>
              <a:buBlip>
                <a:blip r:embed="rId4"/>
              </a:buBlip>
              <a:defRPr/>
            </a:pP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sz="2400" b="1" dirty="0">
                <a:solidFill>
                  <a:schemeClr val="tx1">
                    <a:tint val="75000"/>
                  </a:schemeClr>
                </a:solidFill>
              </a:rPr>
              <a:t>Scenario</a:t>
            </a:r>
          </a:p>
          <a:p>
            <a:pPr lvl="0"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Login to the application</a:t>
            </a:r>
          </a:p>
          <a:p>
            <a:pPr lvl="0"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GoTo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My Account Information</a:t>
            </a:r>
          </a:p>
          <a:p>
            <a:pPr lvl="0"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Verify the email address provided is same as used for login</a:t>
            </a:r>
          </a:p>
        </p:txBody>
      </p:sp>
    </p:spTree>
    <p:extLst>
      <p:ext uri="{BB962C8B-B14F-4D97-AF65-F5344CB8AC3E}">
        <p14:creationId xmlns:p14="http://schemas.microsoft.com/office/powerpoint/2010/main" val="342855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/>
              <a:t>Suite in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Test Cases</a:t>
            </a:r>
          </a:p>
          <a:p>
            <a:r>
              <a:rPr lang="en-US" dirty="0"/>
              <a:t>Each Test Case should preferable be independent of one another.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0" y="6211669"/>
            <a:ext cx="912636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cap="none" spc="0" dirty="0">
                <a:ln w="1905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SoftwareTestingHelp.org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" y="6249768"/>
            <a:ext cx="492113" cy="570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6211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i="1" dirty="0">
                <a:solidFill>
                  <a:srgbClr val="FFFF00"/>
                </a:solidFill>
              </a:rPr>
              <a:t>By </a:t>
            </a:r>
            <a:r>
              <a:rPr lang="en-IN" b="1" i="1" u="sng" dirty="0">
                <a:solidFill>
                  <a:srgbClr val="FFFF00"/>
                </a:solidFill>
              </a:rPr>
              <a:t>SoftwareTestingHelp.com</a:t>
            </a:r>
            <a:r>
              <a:rPr lang="en-IN" b="1" i="1" dirty="0">
                <a:solidFill>
                  <a:srgbClr val="FFFF00"/>
                </a:solidFill>
              </a:rPr>
              <a:t> </a:t>
            </a:r>
            <a:r>
              <a:rPr lang="en-IN" b="1" i="1" u="sng" dirty="0">
                <a:solidFill>
                  <a:srgbClr val="FFFF00"/>
                </a:solidFill>
              </a:rPr>
              <a:t>World’s #1 Software Testing Portal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05491" y="6211669"/>
            <a:ext cx="0" cy="6463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33600" y="2590800"/>
            <a:ext cx="518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Debugging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Scripts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14478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0" y="1295400"/>
            <a:ext cx="9144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Clr>
                <a:srgbClr val="FF9900"/>
              </a:buClr>
              <a:buBlip>
                <a:blip r:embed="rId4"/>
              </a:buBlip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Toggle Breakpoint - </a:t>
            </a:r>
            <a:r>
              <a:rPr lang="en-US" sz="2400" dirty="0" err="1"/>
              <a:t>Sel</a:t>
            </a:r>
            <a:r>
              <a:rPr lang="en-US" sz="2400" dirty="0"/>
              <a:t>-IDE supports the setting of breakpoints and the ability to start and stop the running of a test case, from any point within the test case</a:t>
            </a:r>
          </a:p>
          <a:p>
            <a:pPr lvl="0">
              <a:spcBef>
                <a:spcPct val="20000"/>
              </a:spcBef>
              <a:buClr>
                <a:srgbClr val="FF9900"/>
              </a:buClr>
              <a:buBlip>
                <a:blip r:embed="rId4"/>
              </a:buBlip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rgbClr val="FF9900"/>
              </a:buClr>
              <a:buBlip>
                <a:blip r:embed="rId4"/>
              </a:buBlip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Stepping through Test Case</a:t>
            </a:r>
          </a:p>
          <a:p>
            <a:pPr lvl="1">
              <a:spcBef>
                <a:spcPct val="20000"/>
              </a:spcBef>
              <a:buClr>
                <a:srgbClr val="FF9900"/>
              </a:buClr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-</a:t>
            </a:r>
            <a:r>
              <a:rPr lang="en-US" sz="2400" dirty="0"/>
              <a:t>Start the test case running with the Run button from the toolbar.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rgbClr val="FF9900"/>
              </a:buClr>
            </a:pP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  <a:buClr>
                <a:srgbClr val="FF9900"/>
              </a:buClr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       -</a:t>
            </a:r>
            <a:r>
              <a:rPr lang="en-US" sz="2400" dirty="0"/>
              <a:t>Immediately pause the executing test case with the Pause button</a:t>
            </a:r>
          </a:p>
          <a:p>
            <a:pPr lvl="0">
              <a:spcBef>
                <a:spcPct val="20000"/>
              </a:spcBef>
              <a:buClr>
                <a:srgbClr val="FF9900"/>
              </a:buClr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        </a:t>
            </a:r>
          </a:p>
          <a:p>
            <a:pPr lvl="0">
              <a:spcBef>
                <a:spcPct val="20000"/>
              </a:spcBef>
              <a:buClr>
                <a:srgbClr val="FF9900"/>
              </a:buClr>
            </a:pP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-</a:t>
            </a:r>
            <a:r>
              <a:rPr lang="en-US" sz="2400" dirty="0"/>
              <a:t>Repeatedly select the Step button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rgbClr val="FF9900"/>
              </a:buClr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      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810000"/>
            <a:ext cx="552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4648200"/>
            <a:ext cx="39624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56388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855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Selenium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 only works in Mozilla browser. </a:t>
            </a:r>
          </a:p>
          <a:p>
            <a:endParaRPr lang="en-US" dirty="0"/>
          </a:p>
          <a:p>
            <a:r>
              <a:rPr lang="en-US" dirty="0"/>
              <a:t>It is only to be used for Record and Playback</a:t>
            </a:r>
          </a:p>
          <a:p>
            <a:endParaRPr lang="en-US" dirty="0"/>
          </a:p>
          <a:p>
            <a:r>
              <a:rPr lang="en-US" dirty="0"/>
              <a:t>Doesn’t support advance test automation like usage of parameterization, loop and conditions</a:t>
            </a:r>
          </a:p>
          <a:p>
            <a:endParaRPr lang="en-US" dirty="0"/>
          </a:p>
          <a:p>
            <a:r>
              <a:rPr lang="en-US" dirty="0"/>
              <a:t>It doesn’t support usage of object oriented concepts</a:t>
            </a:r>
          </a:p>
          <a:p>
            <a:endParaRPr lang="en-US" dirty="0"/>
          </a:p>
          <a:p>
            <a:r>
              <a:rPr lang="en-US" dirty="0"/>
              <a:t>It does not support to test </a:t>
            </a:r>
            <a:r>
              <a:rPr lang="en-US" dirty="0" err="1"/>
              <a:t>iphone</a:t>
            </a:r>
            <a:r>
              <a:rPr lang="en-US" dirty="0"/>
              <a:t>/Android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H- Test Automation and Seleni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wrap="square" lIns="91440" tIns="45720" rIns="91440" bIns="45720">
        <a:spAutoFit/>
        <a:scene3d>
          <a:camera prst="orthographicFront"/>
          <a:lightRig rig="flat" dir="tl">
            <a:rot lat="0" lon="0" rev="6600000"/>
          </a:lightRig>
        </a:scene3d>
        <a:sp3d extrusionH="25400" contourW="8890">
          <a:bevelT w="38100" h="31750"/>
          <a:contourClr>
            <a:schemeClr val="accent2">
              <a:shade val="75000"/>
            </a:schemeClr>
          </a:contourClr>
        </a:sp3d>
      </a:bodyPr>
      <a:lstStyle>
        <a:defPPr>
          <a:defRPr sz="3600" b="1" cap="none" spc="0" dirty="0" smtClean="0">
            <a:ln w="19050"/>
            <a:solidFill>
              <a:schemeClr val="tx1"/>
            </a:soli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</a:defRPr>
        </a:defPPr>
      </a:lstStyle>
      <a:style>
        <a:lnRef idx="1">
          <a:schemeClr val="accent2"/>
        </a:lnRef>
        <a:fillRef idx="1001">
          <a:schemeClr val="lt1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STH- Test Automation and Selenium</Template>
  <TotalTime>778</TotalTime>
  <Words>577</Words>
  <Application>Microsoft Office PowerPoint</Application>
  <PresentationFormat>On-screen Show (4:3)</PresentationFormat>
  <Paragraphs>110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STH- Test Automation and Selenium</vt:lpstr>
      <vt:lpstr>Custom Design</vt:lpstr>
      <vt:lpstr>Selenium + JAVA Online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Suite in IDE</vt:lpstr>
      <vt:lpstr>PowerPoint Presentation</vt:lpstr>
      <vt:lpstr>Limitations of Selenium 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+ Automation Testing Basics</dc:title>
  <dc:creator>Pallavi</dc:creator>
  <cp:lastModifiedBy>mimi</cp:lastModifiedBy>
  <cp:revision>101</cp:revision>
  <dcterms:created xsi:type="dcterms:W3CDTF">2014-04-07T10:34:20Z</dcterms:created>
  <dcterms:modified xsi:type="dcterms:W3CDTF">2016-11-30T17:14:46Z</dcterms:modified>
</cp:coreProperties>
</file>