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SONY Electronics – Company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Submitted by: Sumit Das</a:t>
            </a:r>
          </a:p>
          <a:p>
            <a:r>
              <a:t>Submitted to: Md Mahbub E Noor</a:t>
            </a:r>
          </a:p>
          <a:p>
            <a:r>
              <a:t>EDGE Digital Skills Training Course</a:t>
            </a:r>
          </a:p>
          <a:p>
            <a:r>
              <a:t>Date: 17 February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Product (Jan–Mar 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Laptops: BDT 12,250,000</a:t>
            </a:r>
          </a:p>
          <a:p>
            <a:r>
              <a:t>Desktops: BDT 6,950,000</a:t>
            </a:r>
          </a:p>
          <a:p>
            <a:r>
              <a:t>Smartphones: BDT 6,150,000</a:t>
            </a:r>
          </a:p>
          <a:p>
            <a:r>
              <a:t>Tablets: BDT 3,320,000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Yearly Report of 2023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Monthly overview of expenses, sales, and profit:</a:t>
            </a:r>
          </a:p>
          <a:p>
            <a:r>
              <a:t>- Profitable months: Mar, May, Jul, Oct, Nov, Dec</a:t>
            </a:r>
          </a:p>
          <a:p>
            <a:r>
              <a:t>- Loss months: Jan, Jun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Bibliography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Sony Bangladesh - www.sonysmart.com.bd</a:t>
            </a:r>
          </a:p>
          <a:p>
            <a:r>
              <a:t>Sony Corporation - www.sony.net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SONY was founded in 1946 by Masaru Ibuka &amp; Akio Morita.</a:t>
            </a:r>
          </a:p>
          <a:p>
            <a:r>
              <a:t>Started with repairing radios and launched Japan’s first tape recorder in 1950.</a:t>
            </a:r>
          </a:p>
          <a:p>
            <a:r>
              <a:t>Introduced iconic products like the TR-55 transistor radio and the Walkman.</a:t>
            </a:r>
          </a:p>
          <a:p>
            <a:r>
              <a:t>Expanded from electronics into entertainment and innovation.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Products &amp;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SONY offers a wide range of electronics:</a:t>
            </a:r>
          </a:p>
          <a:p>
            <a:r>
              <a:t>- Laptops</a:t>
            </a:r>
          </a:p>
          <a:p>
            <a:r>
              <a:t>- Desktops</a:t>
            </a:r>
          </a:p>
          <a:p>
            <a:r>
              <a:t>- Tablets</a:t>
            </a:r>
          </a:p>
          <a:p>
            <a:r>
              <a:t>- Smartphones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Laptops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SONY Vaio laptops are known for:</a:t>
            </a:r>
          </a:p>
          <a:p>
            <a:r>
              <a:t>- Performance and portability</a:t>
            </a:r>
          </a:p>
          <a:p>
            <a:r>
              <a:t>- Sleek design</a:t>
            </a:r>
          </a:p>
          <a:p>
            <a:r>
              <a:t>- Latest processors and HD displays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Desktops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Known for power and reliability.</a:t>
            </a:r>
          </a:p>
          <a:p>
            <a:r>
              <a:t>Used by both home users and businesses.</a:t>
            </a:r>
          </a:p>
          <a:p>
            <a:r>
              <a:t>Customizable configurations with high-quality components.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Tablets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Preferred by digital artists, students, and professionals.</a:t>
            </a:r>
          </a:p>
          <a:p>
            <a:r>
              <a:t>Features: High-res displays, long battery, strong processors.</a:t>
            </a:r>
          </a:p>
          <a:p>
            <a:r>
              <a:t>Focus on functionality and user experience.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Smartphones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Known for advanced features: High-res cameras, 5G.</a:t>
            </a:r>
          </a:p>
          <a:p>
            <a:r>
              <a:t>Affordable without compromising quality.</a:t>
            </a:r>
          </a:p>
          <a:p>
            <a:r>
              <a:t>Stylish designs with continuous innovation.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 Chart of Business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 Research</a:t>
            </a:r>
          </a:p>
          <a:p>
            <a:r>
              <a:t>Product Development</a:t>
            </a:r>
          </a:p>
          <a:p>
            <a:r>
              <a:t>Production Planning</a:t>
            </a:r>
          </a:p>
          <a:p>
            <a:r>
              <a:t>Marketing Strategy</a:t>
            </a:r>
          </a:p>
          <a:p>
            <a:r>
              <a:t>Sales Strategy</a:t>
            </a:r>
          </a:p>
          <a:p>
            <a:r>
              <a:t>Distribution and Logistics</a:t>
            </a:r>
          </a:p>
          <a:p>
            <a:r>
              <a:t>Customer Service</a:t>
            </a:r>
          </a:p>
          <a:p>
            <a:r>
              <a:t>Financial Planning</a:t>
            </a:r>
          </a:p>
          <a:p>
            <a:r>
              <a:t>Monitoring and Evaluation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Sales Overview (Jan–Mar 2024)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January: BDT 8,750,000</a:t>
            </a:r>
          </a:p>
          <a:p>
            <a:r>
              <a:t>February: BDT 9,920,000</a:t>
            </a:r>
          </a:p>
          <a:p>
            <a:r>
              <a:t>March: BDT 10,000,000</a:t>
            </a:r>
          </a:p>
          <a:p>
            <a:r>
              <a:t>Total: BDT 28,670,000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