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57BF-0323-3FB5-A0FA-C103F40AB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592991-A123-12B3-880B-79A8F74A5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EED9-8965-C906-3882-F67ECEB3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A9BB3-65BB-3931-DD87-842CB5F4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F68F5-2368-E95F-D1C7-2334E664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CDBC-6C8E-DECA-A0B7-955F77741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B8EA0-D006-6D28-EA98-8C7D37D92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259EF-F127-06A3-E8B2-1DC59306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1FD5A-6098-224B-E551-0823CB4D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7C60-67CD-3854-3732-70EBADC6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E4D6B-5942-C9FE-ED08-B8DCB9044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F96DB-ED4C-C5A5-9CB9-8EAC6EFC7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9874-861E-3DA3-69CD-54DA97F6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FC5B-CCF8-1DBC-288E-7A33B61F4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8FA17-4785-3A85-7372-38C68BCA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291E-701F-547D-5A34-F3EF61C7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6E2C-C2B9-07D3-EED3-A08249FA7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84B2D-F027-DCDC-12DA-C847AD327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E3B47-B5FD-D2F8-D971-B712D7BA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E102-0DBD-D811-1CEB-9E013CED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6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2274F-293B-820E-FDDF-F9F407A4D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03666-FECD-3921-8D5E-247214856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EC4A-CC6B-46A4-ADA7-1ED07B4C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CC73B-79DD-DBEA-D311-F2AB7C405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A4B90-7D18-3A84-0818-F8B8ECD3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8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CB15-F732-A743-067F-FA654E99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87B2-1D90-A984-6BAB-FFB96853D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8F88A-1A9A-F64A-6364-7B7F679E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87A72-1013-9259-1EEA-A666EC28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278CB-FB20-0052-D75B-D553796A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73DA6-1F0F-14FC-A37D-69E94149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FCDE-F70E-438F-2A15-AE3A45FD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2EDE0-0C8B-6584-FB38-8E6A62F6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DC63E-A0AC-3797-B97F-3C0660251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47437-0B47-78CD-BE34-F519FABCA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65E8F-30A3-051B-8713-49259152E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E8DC69-9564-CE97-B856-A5747DE5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819A82-4601-0107-5EE8-E7A29B78D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54B36-D25A-FD5E-A57B-C766AC7D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88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E541-1254-AD02-FD1F-50F63392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C101CF-A82D-167A-87D3-868A0F32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ADD54-58D2-7659-6757-4068F1B11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860FB-56AD-83E4-4C6A-7DC1CB57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9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74F08-A1C1-D025-787B-A8B7BD39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23F07-C719-112A-39A6-23237E3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71F6-82C7-42A4-13AD-B0F3F607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10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8D04-C17A-BAEF-75CA-486B89F1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8518-E0C3-5A4D-E00E-04EA5D56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8EF53-3606-5F87-C7E3-2BFD09099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0B67-AE56-4E8F-E3EF-C7796CC7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15B86-CB06-7BCC-8E9E-70AAC2B4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A9273-57F6-74A4-9641-E4681C2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6213-8688-D2B1-85F8-9D1C3B25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22BC7-9D47-F38D-A184-D80069087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3363F-988C-1EA5-FC4C-E7914ED01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20193-E50A-1948-86C9-25805F54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ED3DE-0AE1-54C8-CDE0-DFDE4E5E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465E26-13E1-7AF4-0B61-7A4AFF0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9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0A24AE-ABC1-BD56-5FCF-15DE1A817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FF0E2-F6E2-3EE4-78F9-E4DF5DCAC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DC67D-A6CC-904F-4F9B-4490ED3AD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656E76-9934-9B44-AE68-9EFD065251CD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29A1B-712E-33E6-5282-8069DD1F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5DF6-1D61-7E0A-1ADC-5950B689E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572D2-9689-F948-A134-DB579D8AD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3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617B-63E3-7130-A850-6E80CD722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Department of political science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93AF-2B89-4A4C-62B6-4F9FB2175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687853" flipV="1">
            <a:off x="1524000" y="4499874"/>
            <a:ext cx="9144000" cy="157697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0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5D96-00D1-0D2E-B974-D8860052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4D954-78A1-4608-3694-7992A288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  <a:p>
            <a:r>
              <a:rPr lang="en-GB" dirty="0"/>
              <a:t>Teacher list</a:t>
            </a:r>
          </a:p>
          <a:p>
            <a:r>
              <a:rPr lang="en-GB" dirty="0"/>
              <a:t>Student list</a:t>
            </a:r>
          </a:p>
          <a:p>
            <a:r>
              <a:rPr lang="en-GB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AF5C-D691-124E-9C42-65502AC3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27AD3-3F51-49A4-3A50-E817F8650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  <a:p>
            <a:r>
              <a:rPr lang="en-GB" dirty="0"/>
              <a:t>Political Science department is one of the best department in the university of </a:t>
            </a:r>
            <a:r>
              <a:rPr lang="en-GB" dirty="0" err="1"/>
              <a:t>barishal</a:t>
            </a:r>
            <a:r>
              <a:rPr lang="en-GB" dirty="0"/>
              <a:t>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57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ACF6-4020-9AD2-D37B-F1848554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AC9E-1800-874B-240D-F01BB3DE6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Teacher list</a:t>
            </a:r>
          </a:p>
          <a:p>
            <a:r>
              <a:rPr lang="en-GB" dirty="0"/>
              <a:t>Md </a:t>
            </a:r>
            <a:r>
              <a:rPr lang="en-GB" dirty="0" err="1"/>
              <a:t>sunbin</a:t>
            </a:r>
            <a:r>
              <a:rPr lang="en-GB" dirty="0"/>
              <a:t> </a:t>
            </a:r>
            <a:r>
              <a:rPr lang="en-GB" dirty="0" err="1"/>
              <a:t>islam</a:t>
            </a:r>
            <a:endParaRPr lang="en-GB" dirty="0"/>
          </a:p>
          <a:p>
            <a:r>
              <a:rPr lang="en-GB" dirty="0"/>
              <a:t>Md </a:t>
            </a:r>
            <a:r>
              <a:rPr lang="en-GB" dirty="0" err="1"/>
              <a:t>masum</a:t>
            </a:r>
            <a:r>
              <a:rPr lang="en-GB" dirty="0"/>
              <a:t> </a:t>
            </a:r>
            <a:r>
              <a:rPr lang="en-GB" dirty="0" err="1"/>
              <a:t>sikdar</a:t>
            </a:r>
            <a:endParaRPr lang="en-GB" dirty="0"/>
          </a:p>
          <a:p>
            <a:r>
              <a:rPr lang="en-GB" dirty="0" err="1"/>
              <a:t>Sushmita</a:t>
            </a:r>
            <a:r>
              <a:rPr lang="en-GB" dirty="0"/>
              <a:t> </a:t>
            </a:r>
            <a:r>
              <a:rPr lang="en-GB" dirty="0" err="1"/>
              <a:t>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9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38D72-3BF4-B0BC-D710-78215434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9A5D8-15FE-1D67-BC55-62BEF024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Student list</a:t>
            </a:r>
          </a:p>
          <a:p>
            <a:r>
              <a:rPr lang="en-GB" dirty="0" err="1"/>
              <a:t>Sumit</a:t>
            </a:r>
            <a:r>
              <a:rPr lang="en-GB" dirty="0"/>
              <a:t> das</a:t>
            </a:r>
          </a:p>
          <a:p>
            <a:r>
              <a:rPr lang="en-GB" dirty="0" err="1"/>
              <a:t>Arpon</a:t>
            </a:r>
            <a:r>
              <a:rPr lang="en-GB" dirty="0"/>
              <a:t> das</a:t>
            </a:r>
          </a:p>
          <a:p>
            <a:r>
              <a:rPr lang="en-GB" dirty="0"/>
              <a:t>Simon</a:t>
            </a:r>
          </a:p>
          <a:p>
            <a:r>
              <a:rPr lang="en-GB" dirty="0" err="1"/>
              <a:t>Sakib</a:t>
            </a:r>
            <a:endParaRPr lang="en-GB" dirty="0"/>
          </a:p>
          <a:p>
            <a:r>
              <a:rPr lang="en-GB" dirty="0" err="1"/>
              <a:t>Nusrat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34908-E0D8-2906-E24C-0CE76963E46E}"/>
              </a:ext>
            </a:extLst>
          </p:cNvPr>
          <p:cNvSpPr txBox="1"/>
          <p:nvPr/>
        </p:nvSpPr>
        <p:spPr>
          <a:xfrm>
            <a:off x="5179562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7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B5-787F-A36E-06B4-02C17347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BEBB9-573C-6798-E1EF-DEDD7C639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  <a:p>
            <a:r>
              <a:rPr lang="en-GB" dirty="0"/>
              <a:t>It is very well organized department..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5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Department of political science </vt:lpstr>
      <vt:lpstr>Table of content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political science </dc:title>
  <dc:creator>sumitarpon57@gmail.com</dc:creator>
  <cp:lastModifiedBy>sumitarpon57@gmail.com</cp:lastModifiedBy>
  <cp:revision>1</cp:revision>
  <dcterms:created xsi:type="dcterms:W3CDTF">2025-02-17T12:50:17Z</dcterms:created>
  <dcterms:modified xsi:type="dcterms:W3CDTF">2025-02-17T13:06:41Z</dcterms:modified>
</cp:coreProperties>
</file>