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48" autoAdjust="0"/>
  </p:normalViewPr>
  <p:slideViewPr>
    <p:cSldViewPr>
      <p:cViewPr varScale="1">
        <p:scale>
          <a:sx n="82" d="100"/>
          <a:sy n="82" d="100"/>
        </p:scale>
        <p:origin x="-4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260A-7C61-451E-ACDE-7DEE4EF3F87B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Blood donation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Navin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dirty="0" smtClean="0"/>
          </a:p>
          <a:p>
            <a:r>
              <a:rPr lang="en-US" dirty="0" err="1" smtClean="0"/>
              <a:t>Bibek</a:t>
            </a:r>
            <a:r>
              <a:rPr lang="en-US" dirty="0" smtClean="0"/>
              <a:t> </a:t>
            </a:r>
            <a:r>
              <a:rPr lang="en-US" dirty="0" err="1" smtClean="0"/>
              <a:t>Chaudhary</a:t>
            </a:r>
            <a:endParaRPr lang="en-US" dirty="0" smtClean="0"/>
          </a:p>
          <a:p>
            <a:r>
              <a:rPr lang="en-US" dirty="0" err="1" smtClean="0"/>
              <a:t>Subash</a:t>
            </a:r>
            <a:r>
              <a:rPr lang="en-US" dirty="0" smtClean="0"/>
              <a:t> </a:t>
            </a:r>
            <a:r>
              <a:rPr lang="en-US" dirty="0" err="1" smtClean="0"/>
              <a:t>Adhikari</a:t>
            </a:r>
            <a:endParaRPr lang="en-US" dirty="0" smtClean="0"/>
          </a:p>
          <a:p>
            <a:r>
              <a:rPr lang="en-US" dirty="0" err="1" smtClean="0"/>
              <a:t>Samir</a:t>
            </a:r>
            <a:r>
              <a:rPr lang="en-US" dirty="0" smtClean="0"/>
              <a:t> </a:t>
            </a:r>
            <a:r>
              <a:rPr lang="en-US" dirty="0" err="1" smtClean="0"/>
              <a:t>Maharjan</a:t>
            </a:r>
            <a:endParaRPr lang="en-US" dirty="0" smtClean="0"/>
          </a:p>
          <a:p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err="1" smtClean="0"/>
              <a:t>Bajrachrya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6" name="Content Placeholder 5" descr="Ho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62000"/>
            <a:ext cx="88392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Donor's Profile</a:t>
            </a:r>
            <a:endParaRPr lang="en-US" dirty="0"/>
          </a:p>
        </p:txBody>
      </p:sp>
      <p:pic>
        <p:nvPicPr>
          <p:cNvPr id="4" name="Content Placeholder 3" descr="userprofi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9200"/>
            <a:ext cx="8534399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Blood donation </vt:lpstr>
      <vt:lpstr>Home page</vt:lpstr>
      <vt:lpstr>Donor's Profile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</dc:title>
  <dc:creator>Meeting</dc:creator>
  <cp:lastModifiedBy>Meeting</cp:lastModifiedBy>
  <cp:revision>7</cp:revision>
  <dcterms:created xsi:type="dcterms:W3CDTF">2014-06-17T08:41:03Z</dcterms:created>
  <dcterms:modified xsi:type="dcterms:W3CDTF">2014-06-17T10:13:58Z</dcterms:modified>
</cp:coreProperties>
</file>