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15" r:id="rId1"/>
  </p:sldMasterIdLst>
  <p:notesMasterIdLst>
    <p:notesMasterId r:id="rId14"/>
  </p:notesMasterIdLst>
  <p:sldIdLst>
    <p:sldId id="256" r:id="rId2"/>
    <p:sldId id="269" r:id="rId3"/>
    <p:sldId id="257" r:id="rId4"/>
    <p:sldId id="258" r:id="rId5"/>
    <p:sldId id="259" r:id="rId6"/>
    <p:sldId id="263" r:id="rId7"/>
    <p:sldId id="267" r:id="rId8"/>
    <p:sldId id="266" r:id="rId9"/>
    <p:sldId id="265" r:id="rId10"/>
    <p:sldId id="262" r:id="rId11"/>
    <p:sldId id="26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301F6-29D6-4C1A-9832-7F7F95D75BE5}" type="datetimeFigureOut">
              <a:rPr lang="en-US" smtClean="0"/>
              <a:pPr/>
              <a:t>4/20/2014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AB920-16CE-4487-9762-A0CE007C729E}" type="slidenum">
              <a:rPr lang="en-US" smtClean="0"/>
              <a:pPr/>
              <a:t>‹#›</a:t>
            </a:fld>
            <a:endParaRPr lang="en-US"/>
          </a:p>
        </p:txBody>
      </p:sp>
    </p:spTree>
    <p:extLst>
      <p:ext uri="{BB962C8B-B14F-4D97-AF65-F5344CB8AC3E}">
        <p14:creationId xmlns="" xmlns:p14="http://schemas.microsoft.com/office/powerpoint/2010/main" val="132330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EAB920-16CE-4487-9762-A0CE007C729E}" type="slidenum">
              <a:rPr lang="en-US" smtClean="0"/>
              <a:pPr/>
              <a:t>1</a:t>
            </a:fld>
            <a:endParaRPr lang="en-US"/>
          </a:p>
        </p:txBody>
      </p:sp>
    </p:spTree>
    <p:extLst>
      <p:ext uri="{BB962C8B-B14F-4D97-AF65-F5344CB8AC3E}">
        <p14:creationId xmlns="" xmlns:p14="http://schemas.microsoft.com/office/powerpoint/2010/main" val="20885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EAB920-16CE-4487-9762-A0CE007C729E}" type="slidenum">
              <a:rPr lang="en-US" smtClean="0"/>
              <a:pPr/>
              <a:t>3</a:t>
            </a:fld>
            <a:endParaRPr lang="en-US"/>
          </a:p>
        </p:txBody>
      </p:sp>
    </p:spTree>
    <p:extLst>
      <p:ext uri="{BB962C8B-B14F-4D97-AF65-F5344CB8AC3E}">
        <p14:creationId xmlns="" xmlns:p14="http://schemas.microsoft.com/office/powerpoint/2010/main" val="3469705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0F10CCD-6CE0-44B6-AFEC-FDCBAF0E16B4}" type="datetime1">
              <a:rPr lang="en-US" smtClean="0"/>
              <a:pPr/>
              <a:t>4/20/2014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A96E43-3640-46AC-B68B-12E6617C1924}" type="datetime1">
              <a:rPr lang="en-US" smtClean="0"/>
              <a:pPr/>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551F06-4A4B-4B67-B6AB-B83ED6310B21}" type="datetime1">
              <a:rPr lang="en-US" smtClean="0"/>
              <a:pPr/>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5B05CE-06E6-4BD3-BE4F-1590C0B8500A}" type="datetime1">
              <a:rPr lang="en-US" smtClean="0"/>
              <a:pPr/>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008E48-649F-4EEC-A8C3-8BEAFF90A6CC}" type="datetime1">
              <a:rPr lang="en-US" smtClean="0"/>
              <a:pPr/>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BCBF62-D4F4-49CA-9C14-6CE708E50898}" type="datetime1">
              <a:rPr lang="en-US" smtClean="0"/>
              <a:pPr/>
              <a:t>4/20/2014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E97C23-0C4A-48FF-988A-F7800F0BF3F7}" type="datetime1">
              <a:rPr lang="en-US" smtClean="0"/>
              <a:pPr/>
              <a:t>4/20/2014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2D2D4C-D748-4F6C-9E5D-736625D24662}" type="datetime1">
              <a:rPr lang="en-US" smtClean="0"/>
              <a:pPr/>
              <a:t>4/20/2014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CB1FC-0190-436A-A599-F972EA80C156}" type="datetime1">
              <a:rPr lang="en-US" smtClean="0"/>
              <a:pPr/>
              <a:t>4/20/2014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783894-5A7C-41A9-AA4C-41DA44F7150F}" type="datetime1">
              <a:rPr lang="en-US" smtClean="0"/>
              <a:pPr/>
              <a:t>4/20/2014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517C7B-5F95-4576-BC41-573243C3D8C9}" type="datetime1">
              <a:rPr lang="en-US" smtClean="0"/>
              <a:pPr/>
              <a:t>4/20/2014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A0B5FEA-F59B-448B-BC1E-6B8FEEE8ABE1}" type="datetime1">
              <a:rPr lang="en-US" smtClean="0"/>
              <a:pPr/>
              <a:t>4/20/2014</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032432" y="4027109"/>
            <a:ext cx="4483099" cy="1302537"/>
          </a:xfrm>
        </p:spPr>
        <p:txBody>
          <a:bodyPr>
            <a:normAutofit/>
          </a:bodyPr>
          <a:lstStyle/>
          <a:p>
            <a:r>
              <a:rPr lang="en-US" sz="2000" dirty="0" smtClean="0"/>
              <a:t>A Proposal on</a:t>
            </a:r>
            <a:r>
              <a:rPr lang="en-US" sz="2000" b="1" dirty="0" smtClean="0"/>
              <a:t> </a:t>
            </a:r>
            <a:endParaRPr lang="en-US" sz="2000" dirty="0" smtClean="0"/>
          </a:p>
          <a:p>
            <a:r>
              <a:rPr lang="en-US" sz="2000" b="1" dirty="0" smtClean="0"/>
              <a:t>ONLINE NOTICE BOARD SYSTEM</a:t>
            </a:r>
            <a:endParaRPr lang="en-US" sz="2000" dirty="0" smtClean="0"/>
          </a:p>
          <a:p>
            <a:r>
              <a:rPr lang="en-US" sz="2000" b="1" dirty="0" smtClean="0"/>
              <a:t>(ONBS)</a:t>
            </a:r>
            <a:endParaRPr lang="en-US" sz="2000" dirty="0" smtClean="0"/>
          </a:p>
          <a:p>
            <a:pPr algn="l"/>
            <a:endParaRPr lang="en-US" sz="2000" b="1" i="1" dirty="0">
              <a:solidFill>
                <a:schemeClr val="tx1">
                  <a:lumMod val="50000"/>
                  <a:lumOff val="50000"/>
                </a:schemeClr>
              </a:solidFill>
              <a:latin typeface="Century Gothic" panose="020B0502020202020204" pitchFamily="34" charset="0"/>
              <a:cs typeface="Arial" panose="020B0604020202020204" pitchFamily="34" charset="0"/>
            </a:endParaRPr>
          </a:p>
        </p:txBody>
      </p:sp>
      <p:pic>
        <p:nvPicPr>
          <p:cNvPr id="5" name="Picture 4"/>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611189" y="182880"/>
            <a:ext cx="3500845" cy="2899954"/>
          </a:xfrm>
          <a:prstGeom prst="rect">
            <a:avLst/>
          </a:prstGeom>
          <a:noFill/>
        </p:spPr>
      </p:pic>
      <p:sp>
        <p:nvSpPr>
          <p:cNvPr id="8" name="Title 7"/>
          <p:cNvSpPr>
            <a:spLocks noGrp="1"/>
          </p:cNvSpPr>
          <p:nvPr>
            <p:ph type="ctrTitle"/>
          </p:nvPr>
        </p:nvSpPr>
        <p:spPr>
          <a:xfrm>
            <a:off x="810902" y="2050868"/>
            <a:ext cx="11193864" cy="1828800"/>
          </a:xfrm>
        </p:spPr>
        <p:txBody>
          <a:bodyPr>
            <a:normAutofit/>
          </a:bodyPr>
          <a:lstStyle/>
          <a:p>
            <a:r>
              <a:rPr lang="en-US" sz="1800" dirty="0" smtClean="0">
                <a:solidFill>
                  <a:schemeClr val="accent5">
                    <a:lumMod val="75000"/>
                  </a:schemeClr>
                </a:solidFill>
                <a:effectLst/>
              </a:rPr>
              <a:t>Department of Undergraduate Studies </a:t>
            </a:r>
            <a:br>
              <a:rPr lang="en-US" sz="1800" dirty="0" smtClean="0">
                <a:solidFill>
                  <a:schemeClr val="accent5">
                    <a:lumMod val="75000"/>
                  </a:schemeClr>
                </a:solidFill>
                <a:effectLst/>
              </a:rPr>
            </a:br>
            <a:r>
              <a:rPr lang="en-US" sz="1800" dirty="0" smtClean="0">
                <a:solidFill>
                  <a:schemeClr val="accent5">
                    <a:lumMod val="75000"/>
                  </a:schemeClr>
                </a:solidFill>
                <a:effectLst/>
              </a:rPr>
              <a:t>NEPAL COLLEGE OF INFORMATION TECHNOLOGY </a:t>
            </a:r>
            <a:br>
              <a:rPr lang="en-US" sz="1800" dirty="0" smtClean="0">
                <a:solidFill>
                  <a:schemeClr val="accent5">
                    <a:lumMod val="75000"/>
                  </a:schemeClr>
                </a:solidFill>
                <a:effectLst/>
              </a:rPr>
            </a:br>
            <a:r>
              <a:rPr lang="en-US" sz="1800" dirty="0" smtClean="0">
                <a:solidFill>
                  <a:schemeClr val="accent5">
                    <a:lumMod val="75000"/>
                  </a:schemeClr>
                </a:solidFill>
                <a:effectLst/>
              </a:rPr>
              <a:t>Balkumari, Lalitpur, Nepal</a:t>
            </a:r>
            <a:endParaRPr lang="en-US" sz="1800" dirty="0">
              <a:solidFill>
                <a:schemeClr val="accent5">
                  <a:lumMod val="75000"/>
                </a:schemeClr>
              </a:solidFill>
              <a:effectLst/>
            </a:endParaRPr>
          </a:p>
        </p:txBody>
      </p:sp>
      <p:sp>
        <p:nvSpPr>
          <p:cNvPr id="9" name="TextBox 8"/>
          <p:cNvSpPr txBox="1"/>
          <p:nvPr/>
        </p:nvSpPr>
        <p:spPr>
          <a:xfrm>
            <a:off x="7837714" y="4820193"/>
            <a:ext cx="4180114" cy="1754326"/>
          </a:xfrm>
          <a:prstGeom prst="rect">
            <a:avLst/>
          </a:prstGeom>
          <a:noFill/>
        </p:spPr>
        <p:txBody>
          <a:bodyPr wrap="square" rtlCol="0">
            <a:spAutoFit/>
          </a:bodyPr>
          <a:lstStyle/>
          <a:p>
            <a:pPr algn="ctr"/>
            <a:r>
              <a:rPr lang="en-US" dirty="0" smtClean="0">
                <a:solidFill>
                  <a:srgbClr val="0070C0"/>
                </a:solidFill>
              </a:rPr>
              <a:t>Submitted</a:t>
            </a:r>
            <a:r>
              <a:rPr lang="en-US" dirty="0" smtClean="0"/>
              <a:t> </a:t>
            </a:r>
            <a:r>
              <a:rPr lang="en-US" dirty="0" smtClean="0">
                <a:solidFill>
                  <a:srgbClr val="0070C0"/>
                </a:solidFill>
              </a:rPr>
              <a:t>By</a:t>
            </a:r>
            <a:endParaRPr lang="en-US" b="1" dirty="0" smtClean="0"/>
          </a:p>
          <a:p>
            <a:pPr algn="ctr"/>
            <a:r>
              <a:rPr lang="en-US" b="1" dirty="0" smtClean="0"/>
              <a:t>Avash Lal Shrestha, 10406</a:t>
            </a:r>
            <a:endParaRPr lang="en-US" dirty="0" smtClean="0"/>
          </a:p>
          <a:p>
            <a:pPr algn="ctr"/>
            <a:r>
              <a:rPr lang="en-US" b="1" dirty="0" smtClean="0"/>
              <a:t>Bibek Chaudhary, 10409</a:t>
            </a:r>
            <a:endParaRPr lang="en-US" dirty="0" smtClean="0"/>
          </a:p>
          <a:p>
            <a:pPr algn="ctr"/>
            <a:r>
              <a:rPr lang="en-US" b="1" dirty="0" smtClean="0"/>
              <a:t>Sunny Kumar Tamang, 10443</a:t>
            </a:r>
            <a:endParaRPr lang="en-US" dirty="0" smtClean="0"/>
          </a:p>
          <a:p>
            <a:pPr algn="ctr"/>
            <a:r>
              <a:rPr lang="en-US" b="1" dirty="0" smtClean="0"/>
              <a:t>Sandhya Gurung, 10437</a:t>
            </a:r>
            <a:endParaRPr lang="en-US" dirty="0" smtClean="0"/>
          </a:p>
          <a:p>
            <a:endParaRPr lang="en-US" dirty="0"/>
          </a:p>
        </p:txBody>
      </p:sp>
    </p:spTree>
    <p:extLst>
      <p:ext uri="{BB962C8B-B14F-4D97-AF65-F5344CB8AC3E}">
        <p14:creationId xmlns="" xmlns:p14="http://schemas.microsoft.com/office/powerpoint/2010/main" val="1761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752599"/>
          </a:xfrm>
        </p:spPr>
        <p:txBody>
          <a:bodyPr/>
          <a:lstStyle/>
          <a:p>
            <a:r>
              <a:rPr lang="en-US" b="1" dirty="0" smtClean="0">
                <a:solidFill>
                  <a:schemeClr val="accent4">
                    <a:lumMod val="75000"/>
                  </a:schemeClr>
                </a:solidFill>
                <a:latin typeface="Century Gothic" panose="020B0502020202020204" pitchFamily="34" charset="0"/>
              </a:rPr>
              <a:t>References</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85911" y="2425699"/>
            <a:ext cx="10018713" cy="3124201"/>
          </a:xfrm>
        </p:spPr>
        <p:txBody>
          <a:bodyPr>
            <a:normAutofit fontScale="92500" lnSpcReduction="10000"/>
          </a:bodyPr>
          <a:lstStyle/>
          <a:p>
            <a:pPr lvl="0"/>
            <a:r>
              <a:rPr lang="en-US" dirty="0" smtClean="0"/>
              <a:t>http://www.asp.net/web-forms/tutorials</a:t>
            </a:r>
          </a:p>
          <a:p>
            <a:pPr lvl="0"/>
            <a:r>
              <a:rPr lang="en-US" dirty="0" smtClean="0"/>
              <a:t>http://www.tutorialspoint.com/asp.net</a:t>
            </a:r>
          </a:p>
          <a:p>
            <a:pPr lvl="0"/>
            <a:r>
              <a:rPr lang="en-US" dirty="0" smtClean="0"/>
              <a:t>http://www.w3school.com</a:t>
            </a:r>
          </a:p>
          <a:p>
            <a:pPr lvl="0"/>
            <a:r>
              <a:rPr lang="en-US" dirty="0" smtClean="0"/>
              <a:t>Asp.net for Dummies</a:t>
            </a:r>
          </a:p>
          <a:p>
            <a:pPr lvl="0"/>
            <a:r>
              <a:rPr lang="en-US" dirty="0" smtClean="0"/>
              <a:t>jQuery for Dummies</a:t>
            </a:r>
          </a:p>
          <a:p>
            <a:pPr lvl="0"/>
            <a:r>
              <a:rPr lang="en-US" dirty="0" smtClean="0"/>
              <a:t>XHTML and CSS for Dummies</a:t>
            </a:r>
          </a:p>
          <a:p>
            <a:pPr lvl="0"/>
            <a:r>
              <a:rPr lang="en-US" dirty="0" smtClean="0"/>
              <a:t>https://www.youtube.com/user/kudvenkat</a:t>
            </a:r>
            <a:endParaRPr lang="en-US" sz="2800" dirty="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endParaRPr lang="en-US" sz="2800" dirty="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endParaRPr lang="en-US" sz="2800" dirty="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 xmlns:p14="http://schemas.microsoft.com/office/powerpoint/2010/main" val="2897594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Feedback and Sugestions </a:t>
            </a:r>
            <a:r>
              <a:rPr lang="en-US" dirty="0" smtClean="0">
                <a:solidFill>
                  <a:schemeClr val="accent4">
                    <a:lumMod val="75000"/>
                  </a:schemeClr>
                </a:solidFill>
                <a:sym typeface="Wingdings" pitchFamily="2" charset="2"/>
              </a:rPr>
              <a:t></a:t>
            </a:r>
            <a:endParaRPr lang="en-US" dirty="0">
              <a:solidFill>
                <a:schemeClr val="accent4">
                  <a:lumMod val="75000"/>
                </a:schemeClr>
              </a:solidFill>
            </a:endParaRPr>
          </a:p>
        </p:txBody>
      </p:sp>
      <p:pic>
        <p:nvPicPr>
          <p:cNvPr id="5" name="Content Placeholder 4" descr="Quill_(PSF).png"/>
          <p:cNvPicPr>
            <a:picLocks noGrp="1" noChangeAspect="1"/>
          </p:cNvPicPr>
          <p:nvPr>
            <p:ph idx="1"/>
          </p:nvPr>
        </p:nvPicPr>
        <p:blipFill>
          <a:blip r:embed="rId2"/>
          <a:stretch>
            <a:fillRect/>
          </a:stretch>
        </p:blipFill>
        <p:spPr>
          <a:xfrm>
            <a:off x="1828800" y="1384663"/>
            <a:ext cx="8451669" cy="5212079"/>
          </a:xfrm>
        </p:spPr>
      </p:pic>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 xmlns:p14="http://schemas.microsoft.com/office/powerpoint/2010/main" val="3730277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7" name="Content Placeholder 6" descr="quill Thanku.jpg"/>
          <p:cNvPicPr>
            <a:picLocks noGrp="1" noChangeAspect="1"/>
          </p:cNvPicPr>
          <p:nvPr>
            <p:ph idx="1"/>
          </p:nvPr>
        </p:nvPicPr>
        <p:blipFill>
          <a:blip r:embed="rId2"/>
          <a:stretch>
            <a:fillRect/>
          </a:stretch>
        </p:blipFill>
        <p:spPr>
          <a:xfrm>
            <a:off x="535577" y="457199"/>
            <a:ext cx="11155680" cy="589134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Introduction</a:t>
            </a:r>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Box 4"/>
          <p:cNvSpPr txBox="1"/>
          <p:nvPr/>
        </p:nvSpPr>
        <p:spPr>
          <a:xfrm>
            <a:off x="770709" y="1632856"/>
            <a:ext cx="10685417" cy="3785652"/>
          </a:xfrm>
          <a:prstGeom prst="rect">
            <a:avLst/>
          </a:prstGeom>
          <a:noFill/>
        </p:spPr>
        <p:txBody>
          <a:bodyPr wrap="square" rtlCol="0">
            <a:spAutoFit/>
          </a:bodyPr>
          <a:lstStyle/>
          <a:p>
            <a:pPr algn="just"/>
            <a:r>
              <a:rPr lang="en-US" sz="2400" dirty="0" smtClean="0"/>
              <a:t>ONBS is online application for teachers and students to publish and update notice and related Information. ONBS is a web application that can be accessed by the users within the Internet to view and to edit the content of the system. The notice can be modify anytime if needed with just some changes in notice with the help of ONBS.</a:t>
            </a:r>
          </a:p>
          <a:p>
            <a:pPr algn="just"/>
            <a:endParaRPr lang="en-US" sz="2400" dirty="0" smtClean="0"/>
          </a:p>
          <a:p>
            <a:pPr lvl="0" algn="just"/>
            <a:r>
              <a:rPr lang="en-US" sz="2400" dirty="0" smtClean="0"/>
              <a:t>To provide a range of functionalities to teachers for managing the notices. It includes adding, editing  and deleting the notices. ONBS will be developed using a high level object oriented programming language ASP.NET with .net  framework version 4.0</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0" y="0"/>
            <a:ext cx="10018713" cy="1752599"/>
          </a:xfrm>
        </p:spPr>
        <p:txBody>
          <a:bodyPr/>
          <a:lstStyle/>
          <a:p>
            <a:r>
              <a:rPr lang="en-US" dirty="0" smtClean="0">
                <a:solidFill>
                  <a:srgbClr val="0070C0"/>
                </a:solidFill>
                <a:latin typeface="Century Gothic" panose="020B0502020202020204" pitchFamily="34" charset="0"/>
              </a:rPr>
              <a:t>Objective</a:t>
            </a:r>
            <a:endParaRPr lang="en-US" b="1" dirty="0">
              <a:solidFill>
                <a:srgbClr val="0070C0"/>
              </a:solidFill>
              <a:latin typeface="Century Gothic" panose="020B0502020202020204" pitchFamily="34" charset="0"/>
            </a:endParaRPr>
          </a:p>
        </p:txBody>
      </p:sp>
      <p:sp>
        <p:nvSpPr>
          <p:cNvPr id="3" name="Content Placeholder 2"/>
          <p:cNvSpPr>
            <a:spLocks noGrp="1"/>
          </p:cNvSpPr>
          <p:nvPr>
            <p:ph idx="1"/>
          </p:nvPr>
        </p:nvSpPr>
        <p:spPr>
          <a:xfrm>
            <a:off x="1611309" y="1752599"/>
            <a:ext cx="10018713" cy="3890555"/>
          </a:xfrm>
        </p:spPr>
        <p:txBody>
          <a:bodyPr>
            <a:noAutofit/>
          </a:bodyPr>
          <a:lstStyle/>
          <a:p>
            <a:pPr lvl="0" algn="just"/>
            <a:r>
              <a:rPr lang="en-US" sz="2400" dirty="0" smtClean="0"/>
              <a:t>To provide an easy access to notices for all the students anywhere using internet.</a:t>
            </a:r>
          </a:p>
          <a:p>
            <a:pPr lvl="0" algn="just"/>
            <a:r>
              <a:rPr lang="en-US" sz="2400" dirty="0" smtClean="0"/>
              <a:t>To provide students with an interface to view notices and  teachers to add notice regarding  related issues.</a:t>
            </a:r>
          </a:p>
          <a:p>
            <a:pPr lvl="0" algn="just"/>
            <a:r>
              <a:rPr lang="en-US" sz="2400" dirty="0" smtClean="0"/>
              <a:t>To provide wide range of functionalities to teachers for managing the notices. It includes adding, editing  and deleting the notices.</a:t>
            </a:r>
          </a:p>
          <a:p>
            <a:pPr lvl="0" algn="just"/>
            <a:r>
              <a:rPr lang="en-US" sz="2400" dirty="0" smtClean="0"/>
              <a:t>To provide admin with the authority of assigning permissions on particular user to a particular functions.</a:t>
            </a:r>
          </a:p>
          <a:p>
            <a:pPr lvl="0" algn="just"/>
            <a:r>
              <a:rPr lang="en-US" sz="2400" dirty="0" smtClean="0"/>
              <a:t>To provide backup of the previous notices.</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 xmlns:p14="http://schemas.microsoft.com/office/powerpoint/2010/main" val="14941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normAutofit/>
          </a:bodyPr>
          <a:lstStyle/>
          <a:p>
            <a:r>
              <a:rPr lang="en-US" b="1" dirty="0" smtClean="0">
                <a:solidFill>
                  <a:schemeClr val="accent4">
                    <a:lumMod val="75000"/>
                  </a:schemeClr>
                </a:solidFill>
                <a:latin typeface="Century Gothic" panose="020B0502020202020204" pitchFamily="34" charset="0"/>
              </a:rPr>
              <a:t>Problem Statement</a:t>
            </a:r>
            <a:endParaRPr lang="en-US" b="1" dirty="0">
              <a:solidFill>
                <a:schemeClr val="accent4">
                  <a:lumMod val="75000"/>
                </a:schemeClr>
              </a:solidFill>
            </a:endParaRPr>
          </a:p>
        </p:txBody>
      </p:sp>
      <p:sp>
        <p:nvSpPr>
          <p:cNvPr id="3" name="Content Placeholder 2"/>
          <p:cNvSpPr>
            <a:spLocks noGrp="1"/>
          </p:cNvSpPr>
          <p:nvPr>
            <p:ph idx="1"/>
          </p:nvPr>
        </p:nvSpPr>
        <p:spPr>
          <a:xfrm>
            <a:off x="1232850" y="1490616"/>
            <a:ext cx="10301652" cy="3479801"/>
          </a:xfrm>
        </p:spPr>
        <p:txBody>
          <a:bodyPr>
            <a:noAutofit/>
          </a:bodyPr>
          <a:lstStyle/>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Students are Not able to be updated about notice without visiting college</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Content In notice Board are in messy form.</a:t>
            </a: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Lack of space Leads to overlapping of Notice.</a:t>
            </a: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Problem in finding related Notice.</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Old notices are hard to find as they are not archived.</a:t>
            </a:r>
            <a:r>
              <a:rPr lang="en-US" sz="2800" dirty="0" smtClean="0">
                <a:effectLst>
                  <a:outerShdw blurRad="38100" dist="38100" dir="2700000" algn="tl">
                    <a:srgbClr val="000000">
                      <a:alpha val="43137"/>
                    </a:srgbClr>
                  </a:outerShdw>
                </a:effectLst>
                <a:latin typeface="Century Gothic" panose="020B0502020202020204" pitchFamily="34" charset="0"/>
              </a:rPr>
              <a:t> </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Due to technical Problems Notice are not published on time.</a:t>
            </a:r>
          </a:p>
          <a:p>
            <a:pPr>
              <a:buNone/>
            </a:pPr>
            <a:endParaRPr lang="en-US" sz="2800" dirty="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 xmlns:p14="http://schemas.microsoft.com/office/powerpoint/2010/main" val="176504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lstStyle/>
          <a:p>
            <a:r>
              <a:rPr lang="en-US" b="1" dirty="0" smtClean="0">
                <a:solidFill>
                  <a:schemeClr val="accent4">
                    <a:lumMod val="75000"/>
                  </a:schemeClr>
                </a:solidFill>
                <a:latin typeface="Century Gothic" panose="020B0502020202020204" pitchFamily="34" charset="0"/>
              </a:rPr>
              <a:t>Solution</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98611" y="2006599"/>
            <a:ext cx="10018713" cy="3124201"/>
          </a:xfrm>
        </p:spPr>
        <p:txBody>
          <a:bodyPr>
            <a:noAutofit/>
          </a:bodyPr>
          <a:lstStyle/>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ONBS helps to post New Notice anytime from any where.</a:t>
            </a: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Student can check notice from any where any time.</a:t>
            </a:r>
            <a:endParaRPr lang="en-US" sz="2800" dirty="0" smtClean="0">
              <a:effectLst>
                <a:outerShdw blurRad="38100" dist="38100" dir="2700000" algn="tl">
                  <a:srgbClr val="000000">
                    <a:alpha val="43137"/>
                  </a:srgbClr>
                </a:outerShdw>
              </a:effectLst>
              <a:latin typeface="Century Gothic" panose="020B0502020202020204" pitchFamily="34" charset="0"/>
            </a:endParaRP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Less effort to find a notice.</a:t>
            </a:r>
          </a:p>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Reduces the Crowd.</a:t>
            </a: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Easy to change contents of Notice that has been published earlier.</a:t>
            </a:r>
            <a:r>
              <a:rPr lang="en-US" sz="2800" dirty="0" smtClean="0">
                <a:effectLst>
                  <a:outerShdw blurRad="38100" dist="38100" dir="2700000" algn="tl">
                    <a:srgbClr val="000000">
                      <a:alpha val="43137"/>
                    </a:srgbClr>
                  </a:outerShdw>
                </a:effectLst>
                <a:latin typeface="Century Gothic" panose="020B0502020202020204" pitchFamily="34" charset="0"/>
              </a:rPr>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 xmlns:p14="http://schemas.microsoft.com/office/powerpoint/2010/main" val="3411761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752599"/>
          </a:xfrm>
        </p:spPr>
        <p:txBody>
          <a:bodyPr/>
          <a:lstStyle/>
          <a:p>
            <a:r>
              <a:rPr lang="en-US" dirty="0" smtClean="0">
                <a:solidFill>
                  <a:srgbClr val="0070C0"/>
                </a:solidFill>
                <a:latin typeface="Century Gothic" panose="020B0502020202020204" pitchFamily="34" charset="0"/>
              </a:rPr>
              <a:t>Methodology</a:t>
            </a:r>
            <a:endParaRPr lang="en-US" dirty="0">
              <a:solidFill>
                <a:srgbClr val="0070C0"/>
              </a:solidFill>
              <a:latin typeface="Century Gothic" panose="020B0502020202020204" pitchFamily="34" charset="0"/>
            </a:endParaRPr>
          </a:p>
        </p:txBody>
      </p:sp>
      <p:sp>
        <p:nvSpPr>
          <p:cNvPr id="3" name="Content Placeholder 2"/>
          <p:cNvSpPr>
            <a:spLocks noGrp="1"/>
          </p:cNvSpPr>
          <p:nvPr>
            <p:ph idx="1"/>
          </p:nvPr>
        </p:nvSpPr>
        <p:spPr>
          <a:xfrm>
            <a:off x="1585910" y="1536699"/>
            <a:ext cx="10018713" cy="4459152"/>
          </a:xfrm>
        </p:spPr>
        <p:txBody>
          <a:bodyPr>
            <a:normAutofit fontScale="92500" lnSpcReduction="10000"/>
          </a:bodyPr>
          <a:lstStyle/>
          <a:p>
            <a:pPr algn="just">
              <a:buNone/>
            </a:pPr>
            <a:endParaRPr lang="en-US" dirty="0" smtClean="0"/>
          </a:p>
          <a:p>
            <a:pPr algn="just"/>
            <a:r>
              <a:rPr lang="en-US" dirty="0" smtClean="0"/>
              <a:t>ONBS will be developed in ASP.NET. </a:t>
            </a:r>
          </a:p>
          <a:p>
            <a:pPr algn="just"/>
            <a:r>
              <a:rPr lang="en-US" dirty="0" smtClean="0"/>
              <a:t>Microsoft visual studio will be used for developing this application. </a:t>
            </a:r>
          </a:p>
          <a:p>
            <a:pPr algn="just"/>
            <a:r>
              <a:rPr lang="en-US" dirty="0" smtClean="0"/>
              <a:t> .Net Framework 4.0 will be used.</a:t>
            </a:r>
          </a:p>
          <a:p>
            <a:pPr algn="just"/>
            <a:r>
              <a:rPr lang="en-US" dirty="0" smtClean="0"/>
              <a:t>CSS will be used for styling the web application.</a:t>
            </a:r>
          </a:p>
          <a:p>
            <a:pPr algn="just"/>
            <a:r>
              <a:rPr lang="en-US" dirty="0" smtClean="0"/>
              <a:t>jQuery will be used to provide further user interface functionalities. </a:t>
            </a:r>
          </a:p>
          <a:p>
            <a:pPr algn="just"/>
            <a:r>
              <a:rPr lang="en-US" dirty="0" smtClean="0"/>
              <a:t>Microsoft SQL server management Studio will be used as database Manager.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 xmlns:p14="http://schemas.microsoft.com/office/powerpoint/2010/main" val="143616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effectLst/>
              </a:rPr>
              <a:t>Context Diagaram</a:t>
            </a:r>
            <a:endParaRPr lang="en-US" dirty="0">
              <a:solidFill>
                <a:schemeClr val="accent4">
                  <a:lumMod val="75000"/>
                </a:schemeClr>
              </a:solidFill>
              <a:effectLs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Content Placeholder 6" descr="class.png"/>
          <p:cNvPicPr>
            <a:picLocks noGrp="1" noChangeAspect="1"/>
          </p:cNvPicPr>
          <p:nvPr>
            <p:ph idx="1"/>
          </p:nvPr>
        </p:nvPicPr>
        <p:blipFill>
          <a:blip r:embed="rId2"/>
          <a:stretch>
            <a:fillRect/>
          </a:stretch>
        </p:blipFill>
        <p:spPr>
          <a:xfrm>
            <a:off x="587829" y="1319349"/>
            <a:ext cx="11038114" cy="521207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688" y="934724"/>
            <a:ext cx="8911687" cy="45719"/>
          </a:xfrm>
        </p:spPr>
        <p:txBody>
          <a:bodyPr>
            <a:normAutofit fontScale="90000"/>
          </a:bodyPr>
          <a:lstStyle/>
          <a:p>
            <a:r>
              <a:rPr lang="en-US" sz="4000" b="1" dirty="0">
                <a:solidFill>
                  <a:schemeClr val="accent4">
                    <a:lumMod val="75000"/>
                  </a:schemeClr>
                </a:solidFill>
              </a:rPr>
              <a:t>Time schedule </a:t>
            </a:r>
            <a:r>
              <a:rPr lang="en-US" sz="4000" b="1" dirty="0" smtClean="0">
                <a:solidFill>
                  <a:schemeClr val="accent4">
                    <a:lumMod val="75000"/>
                  </a:schemeClr>
                </a:solidFill>
              </a:rPr>
              <a:t>( Gantt Chart )</a:t>
            </a:r>
            <a:r>
              <a:rPr lang="en-US" sz="4000" dirty="0">
                <a:solidFill>
                  <a:schemeClr val="accent4">
                    <a:lumMod val="75000"/>
                  </a:schemeClr>
                </a:solidFill>
              </a:rPr>
              <a:t/>
            </a:r>
            <a:br>
              <a:rPr lang="en-US" sz="4000" dirty="0">
                <a:solidFill>
                  <a:schemeClr val="accent4">
                    <a:lumMod val="75000"/>
                  </a:schemeClr>
                </a:solidFill>
              </a:rPr>
            </a:br>
            <a:r>
              <a:rPr lang="en-US" b="1" dirty="0"/>
              <a:t>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8" name="Content Placeholder 7" descr="Untitled.jpg"/>
          <p:cNvPicPr>
            <a:picLocks noGrp="1" noChangeAspect="1"/>
          </p:cNvPicPr>
          <p:nvPr>
            <p:ph idx="1"/>
          </p:nvPr>
        </p:nvPicPr>
        <p:blipFill>
          <a:blip r:embed="rId2"/>
          <a:stretch>
            <a:fillRect/>
          </a:stretch>
        </p:blipFill>
        <p:spPr>
          <a:xfrm>
            <a:off x="938484" y="1084217"/>
            <a:ext cx="10106025" cy="4967378"/>
          </a:xfrm>
        </p:spPr>
      </p:pic>
    </p:spTree>
    <p:extLst>
      <p:ext uri="{BB962C8B-B14F-4D97-AF65-F5344CB8AC3E}">
        <p14:creationId xmlns="" xmlns:p14="http://schemas.microsoft.com/office/powerpoint/2010/main" val="3830699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lstStyle/>
          <a:p>
            <a:r>
              <a:rPr lang="en-US" b="1" dirty="0" smtClean="0">
                <a:solidFill>
                  <a:schemeClr val="accent4">
                    <a:lumMod val="75000"/>
                  </a:schemeClr>
                </a:solidFill>
                <a:latin typeface="Century Gothic" panose="020B0502020202020204" pitchFamily="34" charset="0"/>
              </a:rPr>
              <a:t>Conclusion</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98611" y="2044699"/>
            <a:ext cx="10018713" cy="3124201"/>
          </a:xfrm>
        </p:spPr>
        <p:txBody>
          <a:bodyPr>
            <a:noAutofit/>
          </a:bodyPr>
          <a:lstStyle/>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an online Application to Manage Notice System.</a:t>
            </a:r>
            <a:endParaRPr lang="en-US" dirty="0" smtClean="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addition to current Notice system but with Higher efficiency and accessibility </a:t>
            </a:r>
            <a:endParaRPr lang="en-US" dirty="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live by the end of July</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It can be run in any device with Browser and connection to Internet</a:t>
            </a:r>
            <a:endParaRPr lang="en-US" sz="2800" dirty="0" smtClean="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 xmlns:p14="http://schemas.microsoft.com/office/powerpoint/2010/main" val="30561534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321</TotalTime>
  <Words>437</Words>
  <Application>Microsoft Office PowerPoint</Application>
  <PresentationFormat>Custom</PresentationFormat>
  <Paragraphs>69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Department of Undergraduate Studies  NEPAL COLLEGE OF INFORMATION TECHNOLOGY  Balkumari, Lalitpur, Nepal</vt:lpstr>
      <vt:lpstr>Introduction</vt:lpstr>
      <vt:lpstr>Objective</vt:lpstr>
      <vt:lpstr>Problem Statement</vt:lpstr>
      <vt:lpstr>Solution</vt:lpstr>
      <vt:lpstr>Methodology</vt:lpstr>
      <vt:lpstr>Context Diagaram</vt:lpstr>
      <vt:lpstr>Time schedule ( Gantt Chart )   </vt:lpstr>
      <vt:lpstr>Conclusion</vt:lpstr>
      <vt:lpstr>References</vt:lpstr>
      <vt:lpstr>Feedback and Sugestions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IMMS Internal Marks Management System</dc:title>
  <dc:creator>Nirazan</dc:creator>
  <cp:lastModifiedBy>Bibek</cp:lastModifiedBy>
  <cp:revision>34</cp:revision>
  <dcterms:created xsi:type="dcterms:W3CDTF">2014-04-20T05:31:33Z</dcterms:created>
  <dcterms:modified xsi:type="dcterms:W3CDTF">2014-04-20T10:02:28Z</dcterms:modified>
</cp:coreProperties>
</file>