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15" r:id="rId1"/>
  </p:sldMasterIdLst>
  <p:notesMasterIdLst>
    <p:notesMasterId r:id="rId12"/>
  </p:notesMasterIdLst>
  <p:sldIdLst>
    <p:sldId id="256" r:id="rId2"/>
    <p:sldId id="269" r:id="rId3"/>
    <p:sldId id="257" r:id="rId4"/>
    <p:sldId id="258" r:id="rId5"/>
    <p:sldId id="259" r:id="rId6"/>
    <p:sldId id="263" r:id="rId7"/>
    <p:sldId id="265" r:id="rId8"/>
    <p:sldId id="262" r:id="rId9"/>
    <p:sldId id="26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301F6-29D6-4C1A-9832-7F7F95D75BE5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AB920-16CE-4487-9762-A0CE007C7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0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AB920-16CE-4487-9762-A0CE007C72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3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AB920-16CE-4487-9762-A0CE007C72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0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0CCD-6CE0-44B6-AFEC-FDCBAF0E16B4}" type="datetime1">
              <a:rPr lang="en-US" smtClean="0"/>
              <a:pPr/>
              <a:t>6/18/2014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6E43-3640-46AC-B68B-12E6617C1924}" type="datetime1">
              <a:rPr lang="en-US" smtClean="0"/>
              <a:pPr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1F06-4A4B-4B67-B6AB-B83ED6310B21}" type="datetime1">
              <a:rPr lang="en-US" smtClean="0"/>
              <a:pPr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05CE-06E6-4BD3-BE4F-1590C0B8500A}" type="datetime1">
              <a:rPr lang="en-US" smtClean="0"/>
              <a:pPr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8E48-649F-4EEC-A8C3-8BEAFF90A6CC}" type="datetime1">
              <a:rPr lang="en-US" smtClean="0"/>
              <a:pPr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BF62-D4F4-49CA-9C14-6CE708E50898}" type="datetime1">
              <a:rPr lang="en-US" smtClean="0"/>
              <a:pPr/>
              <a:t>6/18/2014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7C23-0C4A-48FF-988A-F7800F0BF3F7}" type="datetime1">
              <a:rPr lang="en-US" smtClean="0"/>
              <a:pPr/>
              <a:t>6/18/2014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2D4C-D748-4F6C-9E5D-736625D24662}" type="datetime1">
              <a:rPr lang="en-US" smtClean="0"/>
              <a:pPr/>
              <a:t>6/18/2014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B1FC-0190-436A-A599-F972EA80C156}" type="datetime1">
              <a:rPr lang="en-US" smtClean="0"/>
              <a:pPr/>
              <a:t>6/18/2014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3894-5A7C-41A9-AA4C-41DA44F7150F}" type="datetime1">
              <a:rPr lang="en-US" smtClean="0"/>
              <a:pPr/>
              <a:t>6/18/2014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7C7B-5F95-4576-BC41-573243C3D8C9}" type="datetime1">
              <a:rPr lang="en-US" smtClean="0"/>
              <a:pPr/>
              <a:t>6/18/2014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A0B5FEA-F59B-448B-BC1E-6B8FEEE8ABE1}" type="datetime1">
              <a:rPr lang="en-US" smtClean="0"/>
              <a:pPr/>
              <a:t>6/18/2014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lipstechnologie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032432" y="4027109"/>
            <a:ext cx="4483099" cy="130253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Proposal on</a:t>
            </a:r>
            <a:r>
              <a:rPr lang="en-US" sz="2000" b="1" dirty="0" smtClean="0"/>
              <a:t> </a:t>
            </a:r>
            <a:endParaRPr lang="en-US" sz="2000" dirty="0" smtClean="0"/>
          </a:p>
          <a:p>
            <a:r>
              <a:rPr lang="en-US" sz="2000" b="1" dirty="0" smtClean="0"/>
              <a:t>ONLINE </a:t>
            </a:r>
            <a:r>
              <a:rPr lang="en-US" sz="2000" b="1" dirty="0" smtClean="0"/>
              <a:t>BLOOD DONATION</a:t>
            </a:r>
          </a:p>
          <a:p>
            <a:r>
              <a:rPr lang="en-US" sz="2000" b="1" dirty="0" smtClean="0"/>
              <a:t>(OBD)</a:t>
            </a:r>
            <a:endParaRPr lang="en-US" sz="2000" dirty="0" smtClean="0"/>
          </a:p>
          <a:p>
            <a:pPr algn="l"/>
            <a:endParaRPr lang="en-US" sz="2000" b="1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10902" y="2050868"/>
            <a:ext cx="11193864" cy="1828800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hlinkClick r:id="rId3"/>
              </a:rPr>
              <a:t>Tulips Technologies</a:t>
            </a:r>
            <a:r>
              <a:rPr lang="en-US" sz="1800" b="0" dirty="0">
                <a:effectLst/>
              </a:rPr>
              <a:t/>
            </a:r>
            <a:br>
              <a:rPr lang="en-US" sz="1800" b="0" dirty="0">
                <a:effectLst/>
              </a:rPr>
            </a:br>
            <a:r>
              <a:rPr lang="en-US" sz="1800" b="0" dirty="0">
                <a:effectLst/>
              </a:rPr>
              <a:t>New </a:t>
            </a:r>
            <a:r>
              <a:rPr lang="en-US" sz="1800" b="0" dirty="0" err="1">
                <a:effectLst/>
              </a:rPr>
              <a:t>Baneshwor</a:t>
            </a:r>
            <a:r>
              <a:rPr lang="en-US" sz="1800" b="0" dirty="0">
                <a:effectLst/>
              </a:rPr>
              <a:t> Rd, </a:t>
            </a:r>
            <a:r>
              <a:rPr lang="en-US" sz="1800" b="0" dirty="0" smtClean="0">
                <a:effectLst/>
              </a:rPr>
              <a:t>Kathmandu, Nepal</a:t>
            </a:r>
            <a:endParaRPr lang="en-US" sz="1800" dirty="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15530" y="4820193"/>
            <a:ext cx="35022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Submitted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By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70C0"/>
                </a:solidFill>
              </a:rPr>
              <a:t>Bibek</a:t>
            </a:r>
            <a:r>
              <a:rPr lang="en-US" b="1" dirty="0" smtClean="0">
                <a:solidFill>
                  <a:srgbClr val="0070C0"/>
                </a:solidFill>
              </a:rPr>
              <a:t> Chaudhary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70C0"/>
                </a:solidFill>
              </a:rPr>
              <a:t>Subash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Adhikari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Samir </a:t>
            </a:r>
            <a:r>
              <a:rPr lang="en-US" b="1" dirty="0" err="1" smtClean="0">
                <a:solidFill>
                  <a:srgbClr val="0070C0"/>
                </a:solidFill>
              </a:rPr>
              <a:t>Maharjan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70C0"/>
                </a:solidFill>
              </a:rPr>
              <a:t>Navin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Bhatrai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Sumit Bajracharya</a:t>
            </a:r>
            <a:endParaRPr lang="en-US" b="1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Content Placeholder 6" descr="quill Thank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577" y="457199"/>
            <a:ext cx="11155680" cy="58913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0709" y="1632856"/>
            <a:ext cx="106854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OBD </a:t>
            </a:r>
            <a:r>
              <a:rPr lang="en-US" sz="2400" dirty="0" smtClean="0"/>
              <a:t>is online application </a:t>
            </a:r>
            <a:r>
              <a:rPr lang="en-US" sz="2400" dirty="0" smtClean="0"/>
              <a:t>for general public to publish </a:t>
            </a:r>
            <a:r>
              <a:rPr lang="en-US" sz="2400" dirty="0" smtClean="0"/>
              <a:t>and update notice and related Information. </a:t>
            </a:r>
            <a:r>
              <a:rPr lang="en-US" sz="2400" dirty="0" smtClean="0"/>
              <a:t>OBD </a:t>
            </a:r>
            <a:r>
              <a:rPr lang="en-US" sz="2400" dirty="0" smtClean="0"/>
              <a:t>is a web application that can be accessed by </a:t>
            </a:r>
            <a:r>
              <a:rPr lang="en-US" sz="2400" dirty="0" smtClean="0"/>
              <a:t>anyone to seek blood in emergency and for coming date. </a:t>
            </a:r>
            <a:r>
              <a:rPr lang="en-US" sz="2400" dirty="0" smtClean="0"/>
              <a:t>The </a:t>
            </a:r>
            <a:r>
              <a:rPr lang="en-US" sz="2400" dirty="0" smtClean="0"/>
              <a:t>event notice </a:t>
            </a:r>
            <a:r>
              <a:rPr lang="en-US" sz="2400" dirty="0" smtClean="0"/>
              <a:t>can </a:t>
            </a:r>
            <a:r>
              <a:rPr lang="en-US" sz="2400" dirty="0" smtClean="0"/>
              <a:t>be modify anytime if </a:t>
            </a:r>
            <a:r>
              <a:rPr lang="en-US" sz="2400" dirty="0" smtClean="0"/>
              <a:t>needed, with </a:t>
            </a:r>
            <a:r>
              <a:rPr lang="en-US" sz="2400" dirty="0" smtClean="0"/>
              <a:t>the help of </a:t>
            </a:r>
            <a:r>
              <a:rPr lang="en-US" sz="2400" dirty="0" smtClean="0"/>
              <a:t>OBD.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lvl="0" algn="just"/>
            <a:r>
              <a:rPr lang="en-US" sz="2400" dirty="0" smtClean="0"/>
              <a:t>To provide a range of functionalities to </a:t>
            </a:r>
            <a:r>
              <a:rPr lang="en-US" sz="2400" dirty="0" smtClean="0"/>
              <a:t>admin and user</a:t>
            </a:r>
            <a:r>
              <a:rPr lang="en-US" sz="2400" dirty="0" smtClean="0"/>
              <a:t> for managing the </a:t>
            </a:r>
            <a:r>
              <a:rPr lang="en-US" sz="2400" dirty="0" smtClean="0"/>
              <a:t>notices. It includes adding, editing  and deleting the notices. </a:t>
            </a:r>
            <a:r>
              <a:rPr lang="en-US" sz="2400" dirty="0" smtClean="0"/>
              <a:t>OBD </a:t>
            </a:r>
            <a:r>
              <a:rPr lang="en-US" sz="2400" dirty="0" smtClean="0"/>
              <a:t>will be developed using a high level object oriented programming language ASP.NET with .net  framework version 4.0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310" y="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Objective</a:t>
            </a:r>
            <a:endParaRPr lang="en-US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1309" y="1752599"/>
            <a:ext cx="10018713" cy="3890555"/>
          </a:xfrm>
        </p:spPr>
        <p:txBody>
          <a:bodyPr>
            <a:noAutofit/>
          </a:bodyPr>
          <a:lstStyle/>
          <a:p>
            <a:pPr lvl="0" algn="just"/>
            <a:r>
              <a:rPr lang="en-US" sz="2400" dirty="0" smtClean="0"/>
              <a:t>To provide an easy </a:t>
            </a:r>
            <a:r>
              <a:rPr lang="en-US" sz="2400" dirty="0" smtClean="0"/>
              <a:t>access to blood donors </a:t>
            </a:r>
            <a:r>
              <a:rPr lang="en-US" sz="2400" dirty="0" smtClean="0"/>
              <a:t>anywhere using internet.</a:t>
            </a:r>
          </a:p>
          <a:p>
            <a:pPr lvl="0" algn="just"/>
            <a:r>
              <a:rPr lang="en-US" sz="2400" dirty="0" smtClean="0"/>
              <a:t>To </a:t>
            </a:r>
            <a:r>
              <a:rPr lang="en-US" sz="2400" dirty="0" smtClean="0"/>
              <a:t>provide blood seekers </a:t>
            </a:r>
            <a:r>
              <a:rPr lang="en-US" sz="2400" dirty="0" smtClean="0"/>
              <a:t>with an interface to </a:t>
            </a:r>
            <a:r>
              <a:rPr lang="en-US" sz="2400" dirty="0" smtClean="0"/>
              <a:t>view list of donors with different blood group and other details like, last donation date, best time to contact, medication etc. </a:t>
            </a:r>
          </a:p>
          <a:p>
            <a:pPr lvl="0" algn="just"/>
            <a:r>
              <a:rPr lang="en-US" sz="2400" dirty="0" smtClean="0"/>
              <a:t>Admin and members can also add event notice </a:t>
            </a:r>
            <a:r>
              <a:rPr lang="en-US" sz="2400" dirty="0" smtClean="0"/>
              <a:t>regarding  related issues.</a:t>
            </a:r>
          </a:p>
          <a:p>
            <a:pPr lvl="0" algn="just"/>
            <a:r>
              <a:rPr lang="en-US" sz="2400" dirty="0" smtClean="0"/>
              <a:t>To provide </a:t>
            </a:r>
            <a:r>
              <a:rPr lang="en-US" sz="2400" dirty="0" smtClean="0"/>
              <a:t>functionalities </a:t>
            </a:r>
            <a:r>
              <a:rPr lang="en-US" sz="2400" dirty="0" smtClean="0"/>
              <a:t>to </a:t>
            </a:r>
            <a:r>
              <a:rPr lang="en-US" sz="2400" dirty="0" smtClean="0"/>
              <a:t>blood centers </a:t>
            </a:r>
            <a:r>
              <a:rPr lang="en-US" sz="2400" dirty="0" smtClean="0"/>
              <a:t>for managing the </a:t>
            </a:r>
            <a:r>
              <a:rPr lang="en-US" sz="2400" dirty="0" smtClean="0"/>
              <a:t>notices and status of the blood stock. </a:t>
            </a:r>
            <a:r>
              <a:rPr lang="en-US" sz="2400" dirty="0" smtClean="0"/>
              <a:t>It includes adding, editing  and deleting the </a:t>
            </a:r>
            <a:r>
              <a:rPr lang="en-US" sz="2400" dirty="0" smtClean="0"/>
              <a:t>related event and status of blood stock.</a:t>
            </a:r>
            <a:endParaRPr lang="en-US" sz="2400" dirty="0" smtClean="0"/>
          </a:p>
          <a:p>
            <a:pPr lvl="0" algn="just"/>
            <a:r>
              <a:rPr lang="en-US" sz="2400" dirty="0" smtClean="0"/>
              <a:t>To provide admin with the authority </a:t>
            </a:r>
            <a:r>
              <a:rPr lang="en-US" sz="2400" dirty="0" smtClean="0"/>
              <a:t>of verifying member on the basis of proof provided by the member.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1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Problem Statement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850" y="1490616"/>
            <a:ext cx="10301652" cy="347980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Seekers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are Not able to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get required amount of blood in one place.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Stock in blood bank is unknown.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Lack of blood leads to death of the patient.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Problem in finding required blood group from one place.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Contacts of the eligible donors are hard to find because of irregular and improper management of donor’s record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Due to technical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Problems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requests are not fulfilled 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time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</a:p>
          <a:p>
            <a:pPr>
              <a:buNone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4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1" y="0"/>
            <a:ext cx="10018713" cy="1752599"/>
          </a:xfrm>
        </p:spPr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Solution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611" y="2006599"/>
            <a:ext cx="10018713" cy="312420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OBD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helps to post New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Notice and requirements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anytime from any where.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donors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can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check and publish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notice from any where any time.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Less effort to find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nearby donors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Reduces 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time consumption for seeking blood donors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Easy to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enlist the eligible, fit and ready donors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6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911" y="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Methodology</a:t>
            </a:r>
            <a:endParaRPr lang="en-US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910" y="1536699"/>
            <a:ext cx="10018713" cy="4459152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OBD </a:t>
            </a:r>
            <a:r>
              <a:rPr lang="en-US" dirty="0" smtClean="0"/>
              <a:t>will be developed in ASP.NET. </a:t>
            </a:r>
          </a:p>
          <a:p>
            <a:pPr algn="just"/>
            <a:r>
              <a:rPr lang="en-US" dirty="0" smtClean="0"/>
              <a:t>Microsoft visual studio will be used for developing this application. </a:t>
            </a:r>
          </a:p>
          <a:p>
            <a:pPr algn="just"/>
            <a:r>
              <a:rPr lang="en-US" dirty="0" smtClean="0"/>
              <a:t> .Net Framework 4.0 will be used.</a:t>
            </a:r>
          </a:p>
          <a:p>
            <a:pPr algn="just"/>
            <a:r>
              <a:rPr lang="en-US" dirty="0" smtClean="0"/>
              <a:t>CSS will be used for styling the web application.</a:t>
            </a:r>
          </a:p>
          <a:p>
            <a:pPr algn="just"/>
            <a:r>
              <a:rPr lang="en-US" dirty="0" smtClean="0"/>
              <a:t>jQuery will be used to provide further user interface functionalities. </a:t>
            </a:r>
          </a:p>
          <a:p>
            <a:pPr algn="just"/>
            <a:r>
              <a:rPr lang="en-US" dirty="0" smtClean="0"/>
              <a:t>Microsoft SQL server management Studio will be used as database Manager. </a:t>
            </a:r>
            <a:endParaRPr lang="en-US" dirty="0" smtClean="0"/>
          </a:p>
          <a:p>
            <a:pPr algn="just"/>
            <a:r>
              <a:rPr lang="en-US" dirty="0" smtClean="0"/>
              <a:t>Online SMS service will be used to verify seekers and alert the donors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1" y="0"/>
            <a:ext cx="10018713" cy="1752599"/>
          </a:xfrm>
        </p:spPr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Conclusion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611" y="2044699"/>
            <a:ext cx="10018713" cy="31242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It will be an online Application to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give the record of donors and blood centers.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It will be addition to current Notice system but with Higher efficiency and accessibility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It can be run in any device with Browser and connection to Internet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5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911" y="0"/>
            <a:ext cx="10018713" cy="1752599"/>
          </a:xfrm>
        </p:spPr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References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9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Feedback and Sugestions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Quill_(PSF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384663"/>
            <a:ext cx="8451669" cy="521207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364</TotalTime>
  <Words>430</Words>
  <Application>Microsoft Office PowerPoint</Application>
  <PresentationFormat>Widescreen</PresentationFormat>
  <Paragraphs>59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Book Antiqua</vt:lpstr>
      <vt:lpstr>Calibri</vt:lpstr>
      <vt:lpstr>Century Gothic</vt:lpstr>
      <vt:lpstr>Lucida Sans</vt:lpstr>
      <vt:lpstr>Wingdings</vt:lpstr>
      <vt:lpstr>Wingdings 2</vt:lpstr>
      <vt:lpstr>Wingdings 3</vt:lpstr>
      <vt:lpstr>Apex</vt:lpstr>
      <vt:lpstr>Tulips Technologies New Baneshwor Rd, Kathmandu, Nepal</vt:lpstr>
      <vt:lpstr>Introduction</vt:lpstr>
      <vt:lpstr>Objective</vt:lpstr>
      <vt:lpstr>Problem Statement</vt:lpstr>
      <vt:lpstr>Solution</vt:lpstr>
      <vt:lpstr>Methodology</vt:lpstr>
      <vt:lpstr>Conclusion</vt:lpstr>
      <vt:lpstr>References</vt:lpstr>
      <vt:lpstr>Feedback and Sugestions 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IMMS Internal Marks Management System</dc:title>
  <dc:creator>Nirazan</dc:creator>
  <cp:lastModifiedBy>Sumit Bajracharya</cp:lastModifiedBy>
  <cp:revision>44</cp:revision>
  <dcterms:created xsi:type="dcterms:W3CDTF">2014-04-20T05:31:33Z</dcterms:created>
  <dcterms:modified xsi:type="dcterms:W3CDTF">2014-06-18T07:53:55Z</dcterms:modified>
</cp:coreProperties>
</file>