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1bd14773a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1bd14773a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1bd14773a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1bd14773a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1bd14773a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1bd14773a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1bd14773a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1bd14773a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1bd14773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1bd14773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1bd14773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1bd14773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1bd14773a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1bd14773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1bd14773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1bd14773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1bd14773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1bd14773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bd14773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1bd14773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1bd14773a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1bd14773a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d14773a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1bd14773a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1bd14773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1bd14773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1bd14773a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1bd14773a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bd14773a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bd14773a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Developer Portal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and Monitoring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Applications (platform and jobs) logs are pulled by promtail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Promtail forward the logs to Loki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Loki is used to store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Grafana is integrated with Loki as Datasource for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Logs are </a:t>
            </a:r>
            <a:r>
              <a:rPr lang="en"/>
              <a:t>filtered by tenant and shipped in S3 for SLA requirements.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-3150" r="3149" t="0"/>
          <a:stretch/>
        </p:blipFill>
        <p:spPr>
          <a:xfrm>
            <a:off x="768300" y="2962750"/>
            <a:ext cx="6678023" cy="16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Logs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Logs can be search based on different query filter available as fields in log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Logs will be stored in archival storage to meet the SLA requirements, audit logs for longer duration (30 days), debug logs (7 days)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2649075"/>
            <a:ext cx="7677873" cy="17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Developer Portal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4103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APIs to manage lifecycle of compute </a:t>
            </a:r>
            <a:r>
              <a:rPr lang="en"/>
              <a:t>environments</a:t>
            </a:r>
            <a:r>
              <a:rPr lang="en"/>
              <a:t> per tenant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Responsible for processing user requests for managing data processing tasks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APIs are restricted to access with token and signature validation of token will be done to extract tenant information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Responsible to save state for each user data processing task.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Created as stateful set to maintain lifecycle for data processing jobs.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550" y="994600"/>
            <a:ext cx="4781450" cy="20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550" y="3210075"/>
            <a:ext cx="4641450" cy="14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Continue…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396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IDP is horizontal scalable to extend platform as per requirement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Relational database is used to persist the data processing task events.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IDP will manage the life-cycle of compute env and update the status against each job id.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IDP will retry and schedule  for failed jobs.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250" y="1478750"/>
            <a:ext cx="4628824" cy="29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50" y="1406200"/>
            <a:ext cx="7605173" cy="15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25" y="2913775"/>
            <a:ext cx="6272824" cy="15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Features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Multi-region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Sharding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checks to meet Security </a:t>
            </a:r>
            <a:r>
              <a:rPr lang="en"/>
              <a:t>Standard</a:t>
            </a:r>
            <a:r>
              <a:rPr lang="en"/>
              <a:t> (Fedramp, SOC2)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CICD pipeline to ensure quality and </a:t>
            </a:r>
            <a:r>
              <a:rPr lang="en"/>
              <a:t>automatic </a:t>
            </a:r>
            <a:r>
              <a:rPr lang="en"/>
              <a:t>deployment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19869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</a:t>
            </a:r>
            <a:r>
              <a:rPr lang="en"/>
              <a:t>should be able to spin up ephemeral compute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should have option to manage lifecycle of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Platform should be multi-tenant and tenants should be unable to see each other compute,logs and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should be able schedule the data processing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IDP should be able to retry failed jobs.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processing task should have capabilities to push the results to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should be able to trace the status of data jobs.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</a:t>
            </a:r>
            <a:r>
              <a:rPr lang="en"/>
              <a:t>Availability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Auditing and Observability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Logging and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encryption at rest and in transit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19600" y="1292975"/>
            <a:ext cx="4145400" cy="31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User will access the IDP portal and if not authenticated then API gateway will forward the request to Auth service.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Auth Service will authenticate the user- will use different Identity provider configurations configured during installation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User will access IDP APIs with token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Token signature will be verified and tenant information will be extracted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IDP will spawn a kubernetes job and persist metadata in Database.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Components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Internal Developer Portal Service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Vault Server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Cert manager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Authentication and Authorization Service</a:t>
            </a:r>
            <a:endParaRPr sz="10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Databases</a:t>
            </a:r>
            <a:endParaRPr sz="10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275" y="1463275"/>
            <a:ext cx="4499176" cy="29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Management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950" y="1311175"/>
            <a:ext cx="4547199" cy="27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3217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7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0"/>
              <a:buChar char="-"/>
            </a:pPr>
            <a:r>
              <a:rPr lang="en" sz="1230"/>
              <a:t>Hashicorp vault is installed to secure the platform secrets and tenant specific secrets</a:t>
            </a:r>
            <a:endParaRPr sz="1230"/>
          </a:p>
          <a:p>
            <a:pPr indent="-3067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0"/>
              <a:buChar char="-"/>
            </a:pPr>
            <a:r>
              <a:rPr lang="en" sz="1230"/>
              <a:t>Secrets access is controlled by policies stored in vault</a:t>
            </a:r>
            <a:endParaRPr sz="1230"/>
          </a:p>
          <a:p>
            <a:pPr indent="-3067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0"/>
              <a:buChar char="-"/>
            </a:pPr>
            <a:r>
              <a:rPr lang="en" sz="1230"/>
              <a:t>Secret injection in workloads (jobs/pods) is managed by vault init agent and vault agent based on requirement.</a:t>
            </a:r>
            <a:endParaRPr sz="1230"/>
          </a:p>
          <a:p>
            <a:pPr indent="-30670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30"/>
              <a:buChar char="-"/>
            </a:pPr>
            <a:r>
              <a:rPr lang="en" sz="1230"/>
              <a:t>Vault-agent-injector mutate a pod and inject vault-agent-init/vault-agent in pod specification.</a:t>
            </a:r>
            <a:endParaRPr sz="12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340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Vault-agent-init is injected at the creation of pod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K8s service account is used for authentication in vault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Vault role is bound to policies which restrict secret access per tenants or common secrets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Vault server share the secrets to vault client created in vault-agent which can be mounted in volume/env in container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Secrets will remain in </a:t>
            </a:r>
            <a:r>
              <a:rPr lang="en"/>
              <a:t>ephemeral</a:t>
            </a:r>
            <a:r>
              <a:rPr lang="en"/>
              <a:t> storage of </a:t>
            </a:r>
            <a:r>
              <a:rPr lang="en"/>
              <a:t>container</a:t>
            </a:r>
            <a:r>
              <a:rPr lang="en"/>
              <a:t> and will be available till the lifecycle of container.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950" y="1105300"/>
            <a:ext cx="4804173" cy="35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Vault Server Security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458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Vault data is encrypted  by encrypted key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Encrypted Key is secured by root key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Root key is secured by unseal keys which is </a:t>
            </a:r>
            <a:r>
              <a:rPr lang="en"/>
              <a:t>further</a:t>
            </a:r>
            <a:r>
              <a:rPr lang="en"/>
              <a:t> secured by Cloud KMS key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Cloud credentials are provided in vault-config.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At each restart vault-server sealed the data, so it need to connect to Cloud to unseal root key, which provide the decryption key to vault for decryption of data.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425" y="1381625"/>
            <a:ext cx="3877876" cy="24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PKI Management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32877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Cert manager is used for securing PKI infrastructure for platform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Cert manager will create a Kubernetes TLS secret having key/cert pair and trust to connect to different services.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Root CA is secured in Cloud KMS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Intermediate CA is created in vault and used as issuer in cert-manager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Certificate Resource is created in cluster during deployment for platform components (like database, idp) and also by IDP service for </a:t>
            </a:r>
            <a:r>
              <a:rPr lang="en"/>
              <a:t>ephemeral</a:t>
            </a:r>
            <a:r>
              <a:rPr lang="en"/>
              <a:t> compute resource (k8s Job)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component will be </a:t>
            </a:r>
            <a:r>
              <a:rPr lang="en"/>
              <a:t>running</a:t>
            </a:r>
            <a:r>
              <a:rPr lang="en"/>
              <a:t> with mTLS enabled and certs will be provided by vault issuer.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Vault server and Cert manager are considered as bootstrap services for platform for which certs will be minted offline under a different CA hierarchy and secured in Cloud KMS.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550" y="1473250"/>
            <a:ext cx="5286648" cy="27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Hierarchy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5350"/>
            <a:ext cx="4303302" cy="7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0050"/>
            <a:ext cx="4214002" cy="9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0400" y="1099687"/>
            <a:ext cx="4058399" cy="36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