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B3FA-C1BB-4F22-82EA-FD8C31BEC0A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C2FE-5D44-434D-A93C-E8F915EB8E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nKaj\Desktop\DOC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79" y="0"/>
            <a:ext cx="9155779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32628" y="0"/>
            <a:ext cx="407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These are environment friendly. (No CFC’s)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These are light in weight.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Give fast temperature response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it is portable, small in size.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Can be used during travelling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Can be used at military 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Have no vibrations.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Creates no noise.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405990" y="3505200"/>
            <a:ext cx="4332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24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For preservation of insulin and other drugs.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for preservation of food stuffs.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cold water.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for beverages.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79" y="0"/>
            <a:ext cx="9155779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752600" y="2819400"/>
            <a:ext cx="5698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***THANK YOU***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1443" y="4038600"/>
            <a:ext cx="325255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TEAM FAZERS-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219200" y="0"/>
            <a:ext cx="6781800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PROBLEM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(Evident Analysis)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 </a:t>
            </a:r>
            <a:r>
              <a:rPr lang="en-US" sz="2400" dirty="0" smtClean="0"/>
              <a:t>refrigerator </a:t>
            </a:r>
            <a:r>
              <a:rPr lang="en-US" sz="2400" dirty="0"/>
              <a:t>is an obvious contributor to global warming because it usually sucks in electricity that was made by burning fossil fuels. But it turns out that the refrigerator does harm to the </a:t>
            </a:r>
            <a:r>
              <a:rPr lang="en-US" sz="2400" dirty="0" smtClean="0"/>
              <a:t>environment. Due  to the presence of CFC’s and HFC’s gases in refrigerator the ozone layer is depleting day by day. </a:t>
            </a:r>
            <a:r>
              <a:rPr lang="en-US" sz="2400" dirty="0"/>
              <a:t>While the Montreal Protocol has repaired the ozone layer, a grave downside of the treaty has emerged. CFCs were replaced by </a:t>
            </a:r>
            <a:r>
              <a:rPr lang="en-US" sz="2400" dirty="0" smtClean="0"/>
              <a:t>hydro fluorocarbons </a:t>
            </a:r>
            <a:r>
              <a:rPr lang="en-US" sz="2400" dirty="0"/>
              <a:t>(HFCs), compounds that may not harm the ozone layer, but have proven to be powerful greenhouse gases with remarkable heat-trapping capability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79" y="0"/>
            <a:ext cx="9155779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47125" y="0"/>
            <a:ext cx="7049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AFFECTED COMMUNITY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95401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Due to the gases used in refrigerator it affects the environment and various health problems –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Skin Cancer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Eye lens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Migration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Rashes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The refrigerator are non recyclable which causes land pollution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It is not easily affordable for poor peoples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High repairing cost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High power consumption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It is affecting the ozone layer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Ozone layer depletion increases the amount of UVB that reaches the Earth’s surface. Laboratory and epidemiological studies demonstrate that UVB causes non-melanoma skin cancer and plays a major role in malignant melanoma development. In addition, UVB has been linked to the development of cataracts, a clouding of the eye’s lens.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0"/>
            <a:ext cx="91879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to Thermo Electric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Refrigeration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a close circuit of two dissimilar metals and two junctions is formed, a current will flow between the junctions or circuits. This phenomenon is known as </a:t>
            </a:r>
            <a:r>
              <a:rPr lang="en-US" sz="2800" dirty="0" err="1" smtClean="0"/>
              <a:t>seebeck</a:t>
            </a:r>
            <a:r>
              <a:rPr lang="en-US" sz="2800" dirty="0" smtClean="0"/>
              <a:t> effect. Jean. C. </a:t>
            </a:r>
            <a:r>
              <a:rPr lang="en-US" sz="2800" dirty="0" err="1" smtClean="0"/>
              <a:t>Peltier</a:t>
            </a:r>
            <a:r>
              <a:rPr lang="en-US" sz="2800" dirty="0" smtClean="0"/>
              <a:t>, a French watch maker and an amateur scientist </a:t>
            </a:r>
            <a:r>
              <a:rPr lang="en-US" sz="2800" dirty="0" err="1" smtClean="0"/>
              <a:t>dicovered</a:t>
            </a:r>
            <a:r>
              <a:rPr lang="en-US" sz="2800" dirty="0" smtClean="0"/>
              <a:t> a reverse effect of </a:t>
            </a:r>
            <a:r>
              <a:rPr lang="en-US" sz="2800" dirty="0" err="1" smtClean="0"/>
              <a:t>seebeck</a:t>
            </a:r>
            <a:r>
              <a:rPr lang="en-US" sz="2800" dirty="0" smtClean="0"/>
              <a:t>. He discovered that using joint dissimilar metals heat pump can be made. </a:t>
            </a:r>
          </a:p>
          <a:p>
            <a:r>
              <a:rPr lang="en-US" sz="2800" dirty="0" smtClean="0"/>
              <a:t>He found that by the uses of two dissimilar metals if current is pass between the junctions, the junction will create a temperature difference between them.</a:t>
            </a:r>
          </a:p>
          <a:p>
            <a:r>
              <a:rPr lang="en-US" sz="2800" dirty="0" smtClean="0"/>
              <a:t>One junction becomes hot and other junction becomes cool.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9116" y="0"/>
            <a:ext cx="84257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THERMOELECTRIC  REFRIGERATION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Thermoelectric cooling uses the </a:t>
            </a:r>
            <a:r>
              <a:rPr lang="en-US" sz="2400" dirty="0" err="1" smtClean="0"/>
              <a:t>peltier</a:t>
            </a:r>
            <a:r>
              <a:rPr lang="en-US" sz="2400" dirty="0" smtClean="0"/>
              <a:t> effect to create a heat flux between the junctions of two different types of materials. This effect is commonly used in campaign and </a:t>
            </a:r>
            <a:r>
              <a:rPr lang="en-US" sz="2400" dirty="0" err="1" smtClean="0"/>
              <a:t>poratble</a:t>
            </a:r>
            <a:r>
              <a:rPr lang="en-US" sz="2400" dirty="0" smtClean="0"/>
              <a:t> </a:t>
            </a:r>
            <a:r>
              <a:rPr lang="en-US" sz="2400" dirty="0" err="1" smtClean="0"/>
              <a:t>collers</a:t>
            </a:r>
            <a:r>
              <a:rPr lang="en-US" sz="2400" dirty="0" smtClean="0"/>
              <a:t> for cooling electronic components and small instruments. </a:t>
            </a:r>
          </a:p>
          <a:p>
            <a:r>
              <a:rPr lang="en-US" sz="2400" dirty="0" smtClean="0"/>
              <a:t>The two dissimilar conductors are doped in a ceramic wafer this ceramic wafer component is </a:t>
            </a:r>
            <a:r>
              <a:rPr lang="en-US" sz="2400" dirty="0" err="1" smtClean="0"/>
              <a:t>peltier</a:t>
            </a:r>
            <a:r>
              <a:rPr lang="en-US" sz="2400" dirty="0" smtClean="0"/>
              <a:t>  module for which produces the cooling effect which we use as component for refrigeration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985345" y="0"/>
            <a:ext cx="7173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PRINCIPLE OF WORKING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PELTIER EFFECT-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thermoelectric refrigerator works on the </a:t>
            </a:r>
            <a:r>
              <a:rPr lang="en-US" dirty="0" err="1" smtClean="0"/>
              <a:t>peltier</a:t>
            </a:r>
            <a:r>
              <a:rPr lang="en-US" dirty="0" smtClean="0"/>
              <a:t> effect that The </a:t>
            </a:r>
            <a:r>
              <a:rPr lang="en-US" dirty="0" err="1" smtClean="0"/>
              <a:t>Peltier</a:t>
            </a:r>
            <a:r>
              <a:rPr lang="en-US" dirty="0" smtClean="0"/>
              <a:t> </a:t>
            </a:r>
            <a:r>
              <a:rPr lang="en-US" dirty="0" err="1" smtClean="0"/>
              <a:t>Seebeck</a:t>
            </a:r>
            <a:r>
              <a:rPr lang="en-US" dirty="0" smtClean="0"/>
              <a:t> effect  or thermoelectric effect, is the direct conversion of thermal differentials to electric voltage and vice versa.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elated effects are the </a:t>
            </a:r>
            <a:r>
              <a:rPr lang="en-US" dirty="0" err="1" smtClean="0"/>
              <a:t>thomson</a:t>
            </a:r>
            <a:r>
              <a:rPr lang="en-US" dirty="0" smtClean="0"/>
              <a:t> effect and joule heating. The </a:t>
            </a:r>
            <a:r>
              <a:rPr lang="en-US" dirty="0" err="1" smtClean="0"/>
              <a:t>peltier</a:t>
            </a:r>
            <a:r>
              <a:rPr lang="en-US" dirty="0" smtClean="0"/>
              <a:t> </a:t>
            </a:r>
            <a:r>
              <a:rPr lang="en-US" dirty="0" err="1" smtClean="0"/>
              <a:t>seebeck</a:t>
            </a:r>
            <a:r>
              <a:rPr lang="en-US" dirty="0" smtClean="0"/>
              <a:t> and the </a:t>
            </a:r>
            <a:r>
              <a:rPr lang="en-US" dirty="0" err="1" smtClean="0"/>
              <a:t>thomson</a:t>
            </a:r>
            <a:r>
              <a:rPr lang="en-US" dirty="0" smtClean="0"/>
              <a:t> effect are reversible ( in fact, the </a:t>
            </a:r>
            <a:r>
              <a:rPr lang="en-US" dirty="0" err="1" smtClean="0"/>
              <a:t>peltier</a:t>
            </a:r>
            <a:r>
              <a:rPr lang="en-US" dirty="0" smtClean="0"/>
              <a:t> and </a:t>
            </a:r>
            <a:r>
              <a:rPr lang="en-US" dirty="0" err="1" smtClean="0"/>
              <a:t>seebeck</a:t>
            </a:r>
            <a:r>
              <a:rPr lang="en-US" dirty="0" smtClean="0"/>
              <a:t> effect are reversible of one another). Joule heating cannot be reversible under the laws of the thermodynamics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4958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Image result for PELTI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648200"/>
            <a:ext cx="3657600" cy="1896532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800600"/>
            <a:ext cx="2733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79" y="0"/>
            <a:ext cx="915577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28778" y="0"/>
            <a:ext cx="80864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SPECIFICATION OF REFRIGERATOR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44230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Module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Model number: TEC1-12706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Voltage: 12 volt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U max (V) : 15.4v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 max (A) :  10 Amp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Q max (W) : 100 W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Internal Resistance : 1.98 ohm +/-10%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Dimensions : 40mm * 40mm * 3.66mm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Power supply : 350mm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3319" y="3733800"/>
            <a:ext cx="5117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POWER CALCULATIONS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611231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Electrical Data-                                                          Source: 12volts DC battery                        </a:t>
            </a:r>
          </a:p>
          <a:p>
            <a:r>
              <a:rPr lang="en-US" sz="2000" dirty="0" smtClean="0"/>
              <a:t>Power source: 12volts dc battery                          Module: 12 volts</a:t>
            </a:r>
          </a:p>
          <a:p>
            <a:r>
              <a:rPr lang="en-US" sz="2000" dirty="0" smtClean="0"/>
              <a:t>Rated Supply: 12volts 7.5 amp                               Fans:7 amps</a:t>
            </a:r>
          </a:p>
          <a:p>
            <a:r>
              <a:rPr lang="en-US" sz="2000" dirty="0" smtClean="0"/>
              <a:t>                                                                                     No. of phase: 1 phase</a:t>
            </a:r>
          </a:p>
          <a:p>
            <a:r>
              <a:rPr lang="en-US" sz="2000" dirty="0" smtClean="0"/>
              <a:t>Fan speed-</a:t>
            </a:r>
          </a:p>
          <a:p>
            <a:r>
              <a:rPr lang="en-US" sz="2000" dirty="0" smtClean="0"/>
              <a:t>Minimum Speed: 1000RPM</a:t>
            </a:r>
          </a:p>
          <a:p>
            <a:r>
              <a:rPr lang="en-US" sz="2000" dirty="0" smtClean="0"/>
              <a:t>Maximum Speed: 3000RPM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light background for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95400"/>
          <a:ext cx="8610599" cy="439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39"/>
                <a:gridCol w="2460171"/>
                <a:gridCol w="2270928"/>
                <a:gridCol w="1987061"/>
              </a:tblGrid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Thermoelectric Refrigerator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Refrigerator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Cooing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cyclic Refrigeration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Vapour</a:t>
                      </a:r>
                      <a:r>
                        <a:rPr lang="en-US" dirty="0" smtClean="0"/>
                        <a:t> compression cycle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Thermoelectric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Condenser</a:t>
                      </a:r>
                    </a:p>
                    <a:p>
                      <a:r>
                        <a:rPr lang="en-US" dirty="0" smtClean="0"/>
                        <a:t>Compressor</a:t>
                      </a:r>
                    </a:p>
                    <a:p>
                      <a:r>
                        <a:rPr lang="en-US" dirty="0" smtClean="0"/>
                        <a:t>Evaporators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portable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 V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Comparatively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COP</a:t>
                      </a:r>
                      <a:endParaRPr lang="en-US" dirty="0"/>
                    </a:p>
                  </a:txBody>
                  <a:tcPr/>
                </a:tc>
              </a:tr>
              <a:tr h="5188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Melting of chocolates insulin</a:t>
                      </a:r>
                      <a:r>
                        <a:rPr lang="en-US" baseline="0" dirty="0" smtClean="0"/>
                        <a:t> prevention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cold water 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0829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Comparison With Normal Refrigerator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740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PanKaj</dc:creator>
  <cp:lastModifiedBy>PanKaj</cp:lastModifiedBy>
  <cp:revision>36</cp:revision>
  <dcterms:created xsi:type="dcterms:W3CDTF">2018-03-20T12:56:33Z</dcterms:created>
  <dcterms:modified xsi:type="dcterms:W3CDTF">2018-03-20T19:25:05Z</dcterms:modified>
</cp:coreProperties>
</file>