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7ADCD6-4435-4C63-B709-E826989E0F2B}" v="6" dt="2025-02-25T18:29:09.8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3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Rohila" userId="a8497c857d5d2791" providerId="LiveId" clId="{807ADCD6-4435-4C63-B709-E826989E0F2B}"/>
    <pc:docChg chg="undo redo custSel modSld">
      <pc:chgData name="Sumit Rohila" userId="a8497c857d5d2791" providerId="LiveId" clId="{807ADCD6-4435-4C63-B709-E826989E0F2B}" dt="2025-02-25T18:29:18.592" v="254" actId="1076"/>
      <pc:docMkLst>
        <pc:docMk/>
      </pc:docMkLst>
      <pc:sldChg chg="modSp mod">
        <pc:chgData name="Sumit Rohila" userId="a8497c857d5d2791" providerId="LiveId" clId="{807ADCD6-4435-4C63-B709-E826989E0F2B}" dt="2025-02-24T21:35:05.039" v="140" actId="20577"/>
        <pc:sldMkLst>
          <pc:docMk/>
          <pc:sldMk cId="953325580" sldId="256"/>
        </pc:sldMkLst>
        <pc:spChg chg="mod">
          <ac:chgData name="Sumit Rohila" userId="a8497c857d5d2791" providerId="LiveId" clId="{807ADCD6-4435-4C63-B709-E826989E0F2B}" dt="2025-02-24T21:35:05.039" v="140" actId="20577"/>
          <ac:spMkLst>
            <pc:docMk/>
            <pc:sldMk cId="953325580" sldId="256"/>
            <ac:spMk id="4" creationId="{00000000-0000-0000-0000-000000000000}"/>
          </ac:spMkLst>
        </pc:spChg>
      </pc:sldChg>
      <pc:sldChg chg="addSp delSp modSp mod">
        <pc:chgData name="Sumit Rohila" userId="a8497c857d5d2791" providerId="LiveId" clId="{807ADCD6-4435-4C63-B709-E826989E0F2B}" dt="2025-02-25T18:29:18.592" v="254" actId="1076"/>
        <pc:sldMkLst>
          <pc:docMk/>
          <pc:sldMk cId="2083715239" sldId="2146847060"/>
        </pc:sldMkLst>
        <pc:spChg chg="add del mod">
          <ac:chgData name="Sumit Rohila" userId="a8497c857d5d2791" providerId="LiveId" clId="{807ADCD6-4435-4C63-B709-E826989E0F2B}" dt="2025-02-25T18:27:58.056" v="236" actId="478"/>
          <ac:spMkLst>
            <pc:docMk/>
            <pc:sldMk cId="2083715239" sldId="2146847060"/>
            <ac:spMk id="10" creationId="{25079802-1AD9-E9B2-27B8-E69E9F7D6367}"/>
          </ac:spMkLst>
        </pc:spChg>
        <pc:picChg chg="add del">
          <ac:chgData name="Sumit Rohila" userId="a8497c857d5d2791" providerId="LiveId" clId="{807ADCD6-4435-4C63-B709-E826989E0F2B}" dt="2025-02-25T18:27:12.698" v="224" actId="478"/>
          <ac:picMkLst>
            <pc:docMk/>
            <pc:sldMk cId="2083715239" sldId="2146847060"/>
            <ac:picMk id="4" creationId="{F10AAFB9-39A5-1BDB-375A-E945BEBC9F01}"/>
          </ac:picMkLst>
        </pc:picChg>
        <pc:picChg chg="add del mod">
          <ac:chgData name="Sumit Rohila" userId="a8497c857d5d2791" providerId="LiveId" clId="{807ADCD6-4435-4C63-B709-E826989E0F2B}" dt="2025-02-25T18:27:12.888" v="225" actId="478"/>
          <ac:picMkLst>
            <pc:docMk/>
            <pc:sldMk cId="2083715239" sldId="2146847060"/>
            <ac:picMk id="5" creationId="{177F6DC6-BA4D-D7FF-AC91-EB000F94255B}"/>
          </ac:picMkLst>
        </pc:picChg>
        <pc:picChg chg="del">
          <ac:chgData name="Sumit Rohila" userId="a8497c857d5d2791" providerId="LiveId" clId="{807ADCD6-4435-4C63-B709-E826989E0F2B}" dt="2025-02-25T18:25:57.628" v="205" actId="478"/>
          <ac:picMkLst>
            <pc:docMk/>
            <pc:sldMk cId="2083715239" sldId="2146847060"/>
            <ac:picMk id="6" creationId="{CDE6BCAD-5739-F814-FE1B-31020A241FCA}"/>
          </ac:picMkLst>
        </pc:picChg>
        <pc:picChg chg="add del">
          <ac:chgData name="Sumit Rohila" userId="a8497c857d5d2791" providerId="LiveId" clId="{807ADCD6-4435-4C63-B709-E826989E0F2B}" dt="2025-02-25T18:27:50.160" v="234" actId="478"/>
          <ac:picMkLst>
            <pc:docMk/>
            <pc:sldMk cId="2083715239" sldId="2146847060"/>
            <ac:picMk id="7" creationId="{E0CF9235-006C-5D73-5C53-BD5AAAAAE776}"/>
          </ac:picMkLst>
        </pc:picChg>
        <pc:picChg chg="add del mod">
          <ac:chgData name="Sumit Rohila" userId="a8497c857d5d2791" providerId="LiveId" clId="{807ADCD6-4435-4C63-B709-E826989E0F2B}" dt="2025-02-25T18:27:51.969" v="235" actId="478"/>
          <ac:picMkLst>
            <pc:docMk/>
            <pc:sldMk cId="2083715239" sldId="2146847060"/>
            <ac:picMk id="8" creationId="{4BF20D91-8245-55FE-A718-9D56A4E68C20}"/>
          </ac:picMkLst>
        </pc:picChg>
        <pc:picChg chg="add mod">
          <ac:chgData name="Sumit Rohila" userId="a8497c857d5d2791" providerId="LiveId" clId="{807ADCD6-4435-4C63-B709-E826989E0F2B}" dt="2025-02-25T18:28:52.181" v="248" actId="1076"/>
          <ac:picMkLst>
            <pc:docMk/>
            <pc:sldMk cId="2083715239" sldId="2146847060"/>
            <ac:picMk id="12" creationId="{A974C238-BD00-90E3-25FA-CBF7D4E0266A}"/>
          </ac:picMkLst>
        </pc:picChg>
        <pc:picChg chg="add mod">
          <ac:chgData name="Sumit Rohila" userId="a8497c857d5d2791" providerId="LiveId" clId="{807ADCD6-4435-4C63-B709-E826989E0F2B}" dt="2025-02-25T18:29:01.013" v="251" actId="14100"/>
          <ac:picMkLst>
            <pc:docMk/>
            <pc:sldMk cId="2083715239" sldId="2146847060"/>
            <ac:picMk id="14" creationId="{9DDC4814-2FA6-F112-8E17-4DFD24486CA3}"/>
          </ac:picMkLst>
        </pc:picChg>
        <pc:picChg chg="add mod">
          <ac:chgData name="Sumit Rohila" userId="a8497c857d5d2791" providerId="LiveId" clId="{807ADCD6-4435-4C63-B709-E826989E0F2B}" dt="2025-02-25T18:29:18.592" v="254" actId="1076"/>
          <ac:picMkLst>
            <pc:docMk/>
            <pc:sldMk cId="2083715239" sldId="2146847060"/>
            <ac:picMk id="16" creationId="{BF190C7D-71A0-FEF7-108F-DF64D0FC01AC}"/>
          </ac:picMkLst>
        </pc:picChg>
      </pc:sldChg>
      <pc:sldChg chg="addSp delSp modSp mod">
        <pc:chgData name="Sumit Rohila" userId="a8497c857d5d2791" providerId="LiveId" clId="{807ADCD6-4435-4C63-B709-E826989E0F2B}" dt="2025-02-25T17:01:52.070" v="204" actId="1076"/>
        <pc:sldMkLst>
          <pc:docMk/>
          <pc:sldMk cId="2230664768" sldId="2146847061"/>
        </pc:sldMkLst>
        <pc:spChg chg="del mod">
          <ac:chgData name="Sumit Rohila" userId="a8497c857d5d2791" providerId="LiveId" clId="{807ADCD6-4435-4C63-B709-E826989E0F2B}" dt="2025-02-25T17:00:17.511" v="199" actId="478"/>
          <ac:spMkLst>
            <pc:docMk/>
            <pc:sldMk cId="2230664768" sldId="2146847061"/>
            <ac:spMk id="3" creationId="{51A299DD-46FA-7866-41D8-C1BFCC2F69DD}"/>
          </ac:spMkLst>
        </pc:spChg>
        <pc:spChg chg="add del mod">
          <ac:chgData name="Sumit Rohila" userId="a8497c857d5d2791" providerId="LiveId" clId="{807ADCD6-4435-4C63-B709-E826989E0F2B}" dt="2025-02-25T17:00:22.903" v="201" actId="478"/>
          <ac:spMkLst>
            <pc:docMk/>
            <pc:sldMk cId="2230664768" sldId="2146847061"/>
            <ac:spMk id="4" creationId="{6022F804-F65A-24D8-A91B-388BF9CE607D}"/>
          </ac:spMkLst>
        </pc:spChg>
        <pc:spChg chg="add mod">
          <ac:chgData name="Sumit Rohila" userId="a8497c857d5d2791" providerId="LiveId" clId="{807ADCD6-4435-4C63-B709-E826989E0F2B}" dt="2025-02-25T17:01:52.070" v="204" actId="1076"/>
          <ac:spMkLst>
            <pc:docMk/>
            <pc:sldMk cId="2230664768" sldId="2146847061"/>
            <ac:spMk id="6" creationId="{BDF1C640-69E8-E6D9-41F1-BDA395F480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umitcodes007/stegn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Sumit </a:t>
            </a:r>
            <a:r>
              <a:rPr lang="en-US" sz="2000" b="1" dirty="0" err="1">
                <a:solidFill>
                  <a:schemeClr val="accent1">
                    <a:lumMod val="75000"/>
                  </a:schemeClr>
                </a:solidFill>
                <a:latin typeface="Arial"/>
                <a:cs typeface="Arial"/>
              </a:rPr>
              <a:t>Ruhela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Sumit </a:t>
            </a:r>
            <a:r>
              <a:rPr lang="en-US" sz="2000" b="1" dirty="0" err="1">
                <a:solidFill>
                  <a:schemeClr val="accent1">
                    <a:lumMod val="75000"/>
                  </a:schemeClr>
                </a:solidFill>
                <a:latin typeface="Arial"/>
                <a:cs typeface="Arial"/>
              </a:rPr>
              <a:t>Ruhela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 G. L Bajaj Institute of </a:t>
            </a:r>
            <a:r>
              <a:rPr lang="en-US" sz="2000" b="1" dirty="0" err="1">
                <a:solidFill>
                  <a:schemeClr val="accent1">
                    <a:lumMod val="75000"/>
                  </a:schemeClr>
                </a:solidFill>
                <a:latin typeface="Arial"/>
                <a:cs typeface="Arial"/>
              </a:rPr>
              <a:t>Technilogy</a:t>
            </a:r>
            <a:r>
              <a:rPr lang="en-US" sz="2000" b="1" dirty="0">
                <a:solidFill>
                  <a:schemeClr val="accent1">
                    <a:lumMod val="75000"/>
                  </a:schemeClr>
                </a:solidFill>
                <a:latin typeface="Arial"/>
                <a:cs typeface="Arial"/>
              </a:rPr>
              <a:t> and Management</a:t>
            </a:r>
          </a:p>
          <a:p>
            <a:r>
              <a:rPr lang="en-US" sz="2000" b="1" dirty="0">
                <a:solidFill>
                  <a:schemeClr val="accent1">
                    <a:lumMod val="75000"/>
                  </a:schemeClr>
                </a:solidFill>
                <a:latin typeface="Arial"/>
                <a:cs typeface="Arial"/>
              </a:rPr>
              <a:t>Department : Master of Computer Application</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ea typeface="+mn-lt"/>
                <a:cs typeface="+mn-lt"/>
              </a:rPr>
              <a:t>Enhanced Encryption: Integrate stronger encryption algorithms along with steganography for added security.</a:t>
            </a:r>
            <a:endParaRPr lang="en-US" dirty="0"/>
          </a:p>
          <a:p>
            <a:pPr marL="305435" indent="-305435"/>
            <a:endParaRPr lang="en-US"/>
          </a:p>
          <a:p>
            <a:pPr marL="305435" indent="-305435"/>
            <a:r>
              <a:rPr lang="en-US" dirty="0">
                <a:ea typeface="+mn-lt"/>
                <a:cs typeface="+mn-lt"/>
              </a:rPr>
              <a:t>Multiple File Formats: Expand support to hide messages in audio, video, and document files.</a:t>
            </a:r>
            <a:endParaRPr lang="en-US">
              <a:ea typeface="+mn-lt"/>
              <a:cs typeface="+mn-lt"/>
            </a:endParaRPr>
          </a:p>
          <a:p>
            <a:pPr marL="305435" indent="-305435"/>
            <a:endParaRPr lang="en-US"/>
          </a:p>
          <a:p>
            <a:pPr marL="305435" indent="-305435"/>
            <a:r>
              <a:rPr lang="en-US" dirty="0">
                <a:ea typeface="+mn-lt"/>
                <a:cs typeface="+mn-lt"/>
              </a:rPr>
              <a:t>AI-Based Detection Prevention: Implement AI techniques to make hidden messages even more undetectable.</a:t>
            </a:r>
            <a:endParaRPr lang="en-US" dirty="0"/>
          </a:p>
          <a:p>
            <a:pPr marL="305435" indent="-305435"/>
            <a:endParaRPr lang="en-US"/>
          </a:p>
          <a:p>
            <a:pPr marL="305435" indent="-305435"/>
            <a:r>
              <a:rPr lang="en-US" dirty="0">
                <a:ea typeface="+mn-lt"/>
                <a:cs typeface="+mn-lt"/>
              </a:rPr>
              <a:t>Cloud &amp; Mobile Integration: Develop a web or mobile app for easy and secure message hiding and retrieval.</a:t>
            </a:r>
            <a:endParaRPr lang="en-US" dirty="0"/>
          </a:p>
          <a:p>
            <a:pPr marL="305435" indent="-305435"/>
            <a:endParaRPr lang="en-US"/>
          </a:p>
          <a:p>
            <a:pPr marL="305435" indent="-305435"/>
            <a:r>
              <a:rPr lang="en-US" dirty="0">
                <a:ea typeface="+mn-lt"/>
                <a:cs typeface="+mn-lt"/>
              </a:rPr>
              <a:t>Increased Storage Capacity: Optimize algorithms to store larger messages without affecting image quality.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IN" dirty="0">
                <a:ea typeface="+mn-lt"/>
                <a:cs typeface="+mn-lt"/>
              </a:rPr>
              <a:t>Programming Language: Python</a:t>
            </a:r>
            <a:endParaRPr lang="en-US" dirty="0"/>
          </a:p>
          <a:p>
            <a:pPr marL="305435" indent="-305435">
              <a:buNone/>
            </a:pPr>
            <a:endParaRPr lang="en-IN"/>
          </a:p>
          <a:p>
            <a:pPr marL="305435" indent="-305435">
              <a:buNone/>
            </a:pPr>
            <a:r>
              <a:rPr lang="en-IN" dirty="0">
                <a:ea typeface="+mn-lt"/>
                <a:cs typeface="+mn-lt"/>
              </a:rPr>
              <a:t>Libraries: OpenCV (cv2) for image processing, OS for file handling</a:t>
            </a:r>
            <a:endParaRPr lang="en-IN" dirty="0"/>
          </a:p>
          <a:p>
            <a:pPr marL="305435" indent="-305435">
              <a:buNone/>
            </a:pPr>
            <a:endParaRPr lang="en-IN"/>
          </a:p>
          <a:p>
            <a:pPr marL="305435" indent="-305435">
              <a:buNone/>
            </a:pPr>
            <a:r>
              <a:rPr lang="en-IN" dirty="0">
                <a:ea typeface="+mn-lt"/>
                <a:cs typeface="+mn-lt"/>
              </a:rPr>
              <a:t>Algorithm: Least Significant Bit (LSB) encoding for steganography</a:t>
            </a:r>
            <a:endParaRPr lang="en-IN" dirty="0"/>
          </a:p>
          <a:p>
            <a:pPr marL="305435" indent="-305435">
              <a:buNone/>
            </a:pPr>
            <a:endParaRPr lang="en-IN"/>
          </a:p>
          <a:p>
            <a:pPr marL="305435" indent="-305435">
              <a:buNone/>
            </a:pPr>
            <a:r>
              <a:rPr lang="en-IN" dirty="0">
                <a:ea typeface="+mn-lt"/>
                <a:cs typeface="+mn-lt"/>
              </a:rPr>
              <a:t>Platform: Windows</a:t>
            </a:r>
            <a:endParaRPr lang="en-IN" dirty="0"/>
          </a:p>
          <a:p>
            <a:pPr marL="305435" indent="-305435">
              <a:buNone/>
            </a:pPr>
            <a:endParaRPr lang="en-IN"/>
          </a:p>
          <a:p>
            <a:pPr marL="0" indent="0">
              <a:buNone/>
            </a:pPr>
            <a:r>
              <a:rPr lang="en-IN" dirty="0">
                <a:ea typeface="+mn-lt"/>
                <a:cs typeface="+mn-lt"/>
              </a:rPr>
              <a:t>Output Format: Encrypted image (JPG) with hidden message</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None/>
            </a:pPr>
            <a:r>
              <a:rPr lang="en-IN" sz="1800" dirty="0">
                <a:solidFill>
                  <a:srgbClr val="0F0F0F"/>
                </a:solidFill>
                <a:ea typeface="+mn-lt"/>
                <a:cs typeface="+mn-lt"/>
              </a:rPr>
              <a:t>Invisible Encryption: Hides messages within images without altering their visible appearance.</a:t>
            </a:r>
            <a:endParaRPr lang="en-US" dirty="0">
              <a:ea typeface="+mn-lt"/>
              <a:cs typeface="+mn-lt"/>
            </a:endParaRPr>
          </a:p>
          <a:p>
            <a:pPr>
              <a:buNone/>
            </a:pPr>
            <a:endParaRPr lang="en-IN"/>
          </a:p>
          <a:p>
            <a:pPr>
              <a:buNone/>
            </a:pPr>
            <a:r>
              <a:rPr lang="en-IN" sz="1800" dirty="0">
                <a:solidFill>
                  <a:srgbClr val="0F0F0F"/>
                </a:solidFill>
                <a:ea typeface="+mn-lt"/>
                <a:cs typeface="+mn-lt"/>
              </a:rPr>
              <a:t>Dual Security: Uses both steganography and password protection for enhanced security.</a:t>
            </a:r>
            <a:endParaRPr lang="en-IN">
              <a:ea typeface="+mn-lt"/>
              <a:cs typeface="+mn-lt"/>
            </a:endParaRPr>
          </a:p>
          <a:p>
            <a:pPr>
              <a:buNone/>
            </a:pPr>
            <a:endParaRPr lang="en-IN"/>
          </a:p>
          <a:p>
            <a:pPr>
              <a:buNone/>
            </a:pPr>
            <a:r>
              <a:rPr lang="en-IN" sz="1800" dirty="0">
                <a:solidFill>
                  <a:srgbClr val="0F0F0F"/>
                </a:solidFill>
                <a:ea typeface="+mn-lt"/>
                <a:cs typeface="+mn-lt"/>
              </a:rPr>
              <a:t>Lightweight &amp; Fast: Minimal processing time with no need for large encryption keys.</a:t>
            </a:r>
            <a:endParaRPr lang="en-IN" dirty="0">
              <a:ea typeface="+mn-lt"/>
              <a:cs typeface="+mn-lt"/>
            </a:endParaRPr>
          </a:p>
          <a:p>
            <a:pPr>
              <a:buNone/>
            </a:pPr>
            <a:endParaRPr lang="en-IN"/>
          </a:p>
          <a:p>
            <a:pPr>
              <a:buNone/>
            </a:pPr>
            <a:r>
              <a:rPr lang="en-IN" sz="1800" dirty="0">
                <a:solidFill>
                  <a:srgbClr val="0F0F0F"/>
                </a:solidFill>
                <a:ea typeface="+mn-lt"/>
                <a:cs typeface="+mn-lt"/>
              </a:rPr>
              <a:t>Easy &amp; Accessible: Works on any standard image, making secret communication effortless.</a:t>
            </a:r>
            <a:endParaRPr lang="en-IN" dirty="0">
              <a:ea typeface="+mn-lt"/>
              <a:cs typeface="+mn-lt"/>
            </a:endParaRPr>
          </a:p>
          <a:p>
            <a:pPr>
              <a:buNone/>
            </a:pPr>
            <a:endParaRPr lang="en-IN"/>
          </a:p>
          <a:p>
            <a:pPr marL="0" indent="0">
              <a:buNone/>
            </a:pPr>
            <a:r>
              <a:rPr lang="en-IN" sz="1800" dirty="0">
                <a:solidFill>
                  <a:srgbClr val="0F0F0F"/>
                </a:solidFill>
                <a:ea typeface="+mn-lt"/>
                <a:cs typeface="+mn-lt"/>
              </a:rPr>
              <a:t>No Suspicion: Unlike traditional encryption, it doesn’t attract attention or look suspicious.</a:t>
            </a:r>
            <a:endParaRPr lang="en-IN" dirty="0">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None/>
            </a:pPr>
            <a:r>
              <a:rPr lang="en-IN" dirty="0">
                <a:ea typeface="+mn-lt"/>
                <a:cs typeface="+mn-lt"/>
              </a:rPr>
              <a:t>Cybersecurity Professionals – For secure and discreet communication.</a:t>
            </a:r>
            <a:endParaRPr lang="en-US" dirty="0"/>
          </a:p>
          <a:p>
            <a:pPr>
              <a:buNone/>
            </a:pPr>
            <a:endParaRPr lang="en-IN"/>
          </a:p>
          <a:p>
            <a:pPr>
              <a:buNone/>
            </a:pPr>
            <a:r>
              <a:rPr lang="en-IN" dirty="0">
                <a:ea typeface="+mn-lt"/>
                <a:cs typeface="+mn-lt"/>
              </a:rPr>
              <a:t>Journalists &amp; Activists – To share sensitive information without detection.</a:t>
            </a:r>
            <a:endParaRPr lang="en-IN" dirty="0"/>
          </a:p>
          <a:p>
            <a:pPr>
              <a:buNone/>
            </a:pPr>
            <a:endParaRPr lang="en-IN"/>
          </a:p>
          <a:p>
            <a:pPr>
              <a:buNone/>
            </a:pPr>
            <a:r>
              <a:rPr lang="en-IN" dirty="0">
                <a:ea typeface="+mn-lt"/>
                <a:cs typeface="+mn-lt"/>
              </a:rPr>
              <a:t>Government &amp; Military – For covert communication and intelligence sharing.</a:t>
            </a:r>
            <a:endParaRPr lang="en-IN" dirty="0"/>
          </a:p>
          <a:p>
            <a:pPr>
              <a:buNone/>
            </a:pPr>
            <a:endParaRPr lang="en-IN"/>
          </a:p>
          <a:p>
            <a:pPr>
              <a:buNone/>
            </a:pPr>
            <a:r>
              <a:rPr lang="en-IN" dirty="0">
                <a:ea typeface="+mn-lt"/>
                <a:cs typeface="+mn-lt"/>
              </a:rPr>
              <a:t>Businesses &amp; Corporations – To protect confidential data from competitors.</a:t>
            </a:r>
            <a:endParaRPr lang="en-IN" dirty="0"/>
          </a:p>
          <a:p>
            <a:pPr>
              <a:buNone/>
            </a:pPr>
            <a:endParaRPr lang="en-IN"/>
          </a:p>
          <a:p>
            <a:pPr marL="0" indent="0">
              <a:buNone/>
            </a:pPr>
            <a:r>
              <a:rPr lang="en-IN" dirty="0">
                <a:ea typeface="+mn-lt"/>
                <a:cs typeface="+mn-lt"/>
              </a:rPr>
              <a:t>General Users – Anyone needing a private and secure way to exchange messages.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2" name="Picture 11">
            <a:extLst>
              <a:ext uri="{FF2B5EF4-FFF2-40B4-BE49-F238E27FC236}">
                <a16:creationId xmlns:a16="http://schemas.microsoft.com/office/drawing/2014/main" id="{A974C238-BD00-90E3-25FA-CBF7D4E0266A}"/>
              </a:ext>
            </a:extLst>
          </p:cNvPr>
          <p:cNvPicPr>
            <a:picLocks noChangeAspect="1"/>
          </p:cNvPicPr>
          <p:nvPr/>
        </p:nvPicPr>
        <p:blipFill>
          <a:blip r:embed="rId2"/>
          <a:stretch>
            <a:fillRect/>
          </a:stretch>
        </p:blipFill>
        <p:spPr>
          <a:xfrm>
            <a:off x="259883" y="1232452"/>
            <a:ext cx="4880008" cy="2822640"/>
          </a:xfrm>
          <a:prstGeom prst="rect">
            <a:avLst/>
          </a:prstGeom>
        </p:spPr>
      </p:pic>
      <p:pic>
        <p:nvPicPr>
          <p:cNvPr id="14" name="Picture 13">
            <a:extLst>
              <a:ext uri="{FF2B5EF4-FFF2-40B4-BE49-F238E27FC236}">
                <a16:creationId xmlns:a16="http://schemas.microsoft.com/office/drawing/2014/main" id="{9DDC4814-2FA6-F112-8E17-4DFD24486CA3}"/>
              </a:ext>
            </a:extLst>
          </p:cNvPr>
          <p:cNvPicPr>
            <a:picLocks noChangeAspect="1"/>
          </p:cNvPicPr>
          <p:nvPr/>
        </p:nvPicPr>
        <p:blipFill>
          <a:blip r:embed="rId3"/>
          <a:stretch>
            <a:fillRect/>
          </a:stretch>
        </p:blipFill>
        <p:spPr>
          <a:xfrm>
            <a:off x="5461200" y="702156"/>
            <a:ext cx="5694479" cy="1799925"/>
          </a:xfrm>
          <a:prstGeom prst="rect">
            <a:avLst/>
          </a:prstGeom>
        </p:spPr>
      </p:pic>
      <p:pic>
        <p:nvPicPr>
          <p:cNvPr id="16" name="Picture 15">
            <a:extLst>
              <a:ext uri="{FF2B5EF4-FFF2-40B4-BE49-F238E27FC236}">
                <a16:creationId xmlns:a16="http://schemas.microsoft.com/office/drawing/2014/main" id="{BF190C7D-71A0-FEF7-108F-DF64D0FC01AC}"/>
              </a:ext>
            </a:extLst>
          </p:cNvPr>
          <p:cNvPicPr>
            <a:picLocks noChangeAspect="1"/>
          </p:cNvPicPr>
          <p:nvPr/>
        </p:nvPicPr>
        <p:blipFill>
          <a:blip r:embed="rId4"/>
          <a:stretch>
            <a:fillRect/>
          </a:stretch>
        </p:blipFill>
        <p:spPr>
          <a:xfrm>
            <a:off x="5280707" y="2536258"/>
            <a:ext cx="6651410" cy="3486878"/>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buNone/>
            </a:pPr>
            <a:r>
              <a:rPr lang="en-IN" dirty="0">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a:ea typeface="+mn-lt"/>
              <a:cs typeface="+mn-lt"/>
            </a:endParaRPr>
          </a:p>
          <a:p>
            <a:pPr>
              <a:buNone/>
            </a:pPr>
            <a:endParaRPr lang="en-IN"/>
          </a:p>
          <a:p>
            <a:pPr marL="305435" indent="-305435">
              <a:buNone/>
            </a:pPr>
            <a:r>
              <a:rPr lang="en-IN" dirty="0">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endParaRPr lang="en-IN" dirty="0"/>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6" name="TextBox 5">
            <a:extLst>
              <a:ext uri="{FF2B5EF4-FFF2-40B4-BE49-F238E27FC236}">
                <a16:creationId xmlns:a16="http://schemas.microsoft.com/office/drawing/2014/main" id="{BDF1C640-69E8-E6D9-41F1-BDA395F480BF}"/>
              </a:ext>
            </a:extLst>
          </p:cNvPr>
          <p:cNvSpPr txBox="1"/>
          <p:nvPr/>
        </p:nvSpPr>
        <p:spPr>
          <a:xfrm>
            <a:off x="751115" y="2264228"/>
            <a:ext cx="8349343" cy="369332"/>
          </a:xfrm>
          <a:prstGeom prst="rect">
            <a:avLst/>
          </a:prstGeom>
          <a:noFill/>
        </p:spPr>
        <p:txBody>
          <a:bodyPr wrap="square">
            <a:spAutoFit/>
          </a:bodyPr>
          <a:lstStyle/>
          <a:p>
            <a:r>
              <a:rPr lang="en-IN" dirty="0">
                <a:hlinkClick r:id="rId2"/>
              </a:rPr>
              <a:t>https://github.com/sumitcodes007/stegnographyproject.git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116</TotalTime>
  <Words>510</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Sumit Rohila</cp:lastModifiedBy>
  <cp:revision>174</cp:revision>
  <dcterms:created xsi:type="dcterms:W3CDTF">2021-05-26T16:50:10Z</dcterms:created>
  <dcterms:modified xsi:type="dcterms:W3CDTF">2025-02-25T18:29:20Z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