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9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4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1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29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2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9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6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1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5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6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3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9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9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7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FBEEAD-C247-449B-BDDA-D69DAE1EC80E}" type="datetimeFigureOut">
              <a:rPr lang="en-IN" smtClean="0"/>
              <a:t>20-Aug-22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3EFE88-DE1B-43E4-AA1B-58C934126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452D-A49A-BAB8-B2E4-2A804762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83" y="2235200"/>
            <a:ext cx="9144000" cy="2387600"/>
          </a:xfrm>
        </p:spPr>
        <p:txBody>
          <a:bodyPr/>
          <a:lstStyle/>
          <a:p>
            <a:r>
              <a:rPr lang="en-IN" dirty="0"/>
              <a:t>Customer Retention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9D042-27C4-ADB4-3A1B-5504D970F303}"/>
              </a:ext>
            </a:extLst>
          </p:cNvPr>
          <p:cNvSpPr txBox="1"/>
          <p:nvPr/>
        </p:nvSpPr>
        <p:spPr>
          <a:xfrm>
            <a:off x="1376083" y="4867835"/>
            <a:ext cx="25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 Sumit Dhandhania</a:t>
            </a:r>
          </a:p>
        </p:txBody>
      </p:sp>
    </p:spTree>
    <p:extLst>
      <p:ext uri="{BB962C8B-B14F-4D97-AF65-F5344CB8AC3E}">
        <p14:creationId xmlns:p14="http://schemas.microsoft.com/office/powerpoint/2010/main" val="32663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07E1-924F-F546-7873-8B92B647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1E5EF-F4F1-EA37-01A2-03D544C4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Customers decide the survival and prosperity of any business</a:t>
            </a:r>
          </a:p>
          <a:p>
            <a:r>
              <a:rPr lang="en-IN" dirty="0"/>
              <a:t>Trust, benefits, security, complete relevant information and ease forms the main pillars for e-retail business</a:t>
            </a:r>
          </a:p>
          <a:p>
            <a:r>
              <a:rPr lang="en-IN" dirty="0"/>
              <a:t>As per the data amazon.in and flipkart.com are the front-runners</a:t>
            </a:r>
          </a:p>
          <a:p>
            <a:r>
              <a:rPr lang="en-IN" dirty="0"/>
              <a:t>Paytm, Myntra and </a:t>
            </a:r>
            <a:r>
              <a:rPr lang="en-IN" dirty="0" err="1"/>
              <a:t>snapdeal</a:t>
            </a:r>
            <a:r>
              <a:rPr lang="en-IN" dirty="0"/>
              <a:t> are in the concern area </a:t>
            </a:r>
            <a:r>
              <a:rPr lang="en-IN"/>
              <a:t>for survival</a:t>
            </a:r>
          </a:p>
        </p:txBody>
      </p:sp>
    </p:spTree>
    <p:extLst>
      <p:ext uri="{BB962C8B-B14F-4D97-AF65-F5344CB8AC3E}">
        <p14:creationId xmlns:p14="http://schemas.microsoft.com/office/powerpoint/2010/main" val="267994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FFC8-1A0E-FB2E-4CA3-C7536A6A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13" y="4012704"/>
            <a:ext cx="8761413" cy="706964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393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1284-E9EE-CF39-DF66-8DBCE287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74AD-7F12-0510-A659-677818BE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Customer Retention  in Brief</a:t>
            </a:r>
          </a:p>
          <a:p>
            <a:r>
              <a:rPr lang="en-IN" dirty="0"/>
              <a:t>Findings</a:t>
            </a:r>
          </a:p>
          <a:p>
            <a:r>
              <a:rPr lang="en-IN" dirty="0"/>
              <a:t>Suggestions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187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40D4-91EA-02C5-3F2F-DA2A5D6B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5BF6-A002-B5FA-4891-E2EA2D72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Emerging trend of online shopping</a:t>
            </a:r>
          </a:p>
          <a:p>
            <a:r>
              <a:rPr lang="en-IN" dirty="0"/>
              <a:t>Factors influencing online shopping</a:t>
            </a:r>
          </a:p>
          <a:p>
            <a:r>
              <a:rPr lang="en-IN" dirty="0"/>
              <a:t>Data distribution</a:t>
            </a:r>
          </a:p>
          <a:p>
            <a:r>
              <a:rPr lang="en-IN" dirty="0"/>
              <a:t>Growth and fall of the e-shopping model</a:t>
            </a:r>
          </a:p>
        </p:txBody>
      </p:sp>
    </p:spTree>
    <p:extLst>
      <p:ext uri="{BB962C8B-B14F-4D97-AF65-F5344CB8AC3E}">
        <p14:creationId xmlns:p14="http://schemas.microsoft.com/office/powerpoint/2010/main" val="32567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0838-9A6D-B39B-FBE4-828238F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BA1B-98D7-9ABE-74FB-61910B00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area of concern is to attract users to make a purchase</a:t>
            </a:r>
          </a:p>
          <a:p>
            <a:r>
              <a:rPr lang="en-IN" dirty="0"/>
              <a:t>Getting users loyalty is the aim behind this research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51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E9E-D7A5-7140-312A-DF3ADE41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Retention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3E9B-562F-0DA4-2807-BC7CC787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Repeat purchasing of an user is known to be customer retention in most basic sense.</a:t>
            </a:r>
          </a:p>
          <a:p>
            <a:r>
              <a:rPr lang="en-IN" dirty="0"/>
              <a:t>Due to customer retention a business shows better probability for flourishment</a:t>
            </a:r>
          </a:p>
          <a:p>
            <a:r>
              <a:rPr lang="en-IN" dirty="0"/>
              <a:t>Another boon derived from customer retention is the positives our users spread generating more customers for the business</a:t>
            </a:r>
          </a:p>
        </p:txBody>
      </p:sp>
    </p:spTree>
    <p:extLst>
      <p:ext uri="{BB962C8B-B14F-4D97-AF65-F5344CB8AC3E}">
        <p14:creationId xmlns:p14="http://schemas.microsoft.com/office/powerpoint/2010/main" val="212574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AC5F-506D-C670-53E9-CEBFE51B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5AF3C-7052-4E00-BCB5-459ABFE0D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89" t="34588" r="50903" b="17047"/>
          <a:stretch/>
        </p:blipFill>
        <p:spPr>
          <a:xfrm>
            <a:off x="874059" y="2514599"/>
            <a:ext cx="2570896" cy="18960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4A048-5A2C-5410-6350-F0AD1D97A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7" t="42317" r="49773" b="5961"/>
          <a:stretch/>
        </p:blipFill>
        <p:spPr>
          <a:xfrm>
            <a:off x="1199296" y="4746811"/>
            <a:ext cx="2245659" cy="1764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70035-B54F-4088-EAB0-9B964A4C65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84" t="32737" r="58971" b="31952"/>
          <a:stretch/>
        </p:blipFill>
        <p:spPr>
          <a:xfrm>
            <a:off x="4930808" y="2480981"/>
            <a:ext cx="2707120" cy="1896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4C3D0-731D-5DBC-6CBD-71E4CC94F6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00" t="30775" r="63913" b="33129"/>
          <a:stretch/>
        </p:blipFill>
        <p:spPr>
          <a:xfrm>
            <a:off x="5054679" y="4377019"/>
            <a:ext cx="2245659" cy="21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9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0A3A-D9FE-0951-CB6B-911224D8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6FA6-36A6-3058-46FC-CAD3F274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There are more females (67.29%) than males(32.71%) for shopping online</a:t>
            </a:r>
          </a:p>
          <a:p>
            <a:r>
              <a:rPr lang="en-US" dirty="0"/>
              <a:t>The maximum shoppers is from 31-40 years (30.11%), closely followed by 21-30 years (29.37%) and least is of 51 years and above (7.06%). The reason can be due to lack of tech-savvy age group.</a:t>
            </a:r>
          </a:p>
          <a:p>
            <a:r>
              <a:rPr lang="en-US" dirty="0"/>
              <a:t>Mobile phones and mobile internet is the most used channel depicting convenience</a:t>
            </a:r>
          </a:p>
          <a:p>
            <a:r>
              <a:rPr lang="en-US" dirty="0"/>
              <a:t>Faster and convenient experience of shopping draws the users to any e-retailer</a:t>
            </a:r>
          </a:p>
          <a:p>
            <a:r>
              <a:rPr lang="en-US" dirty="0"/>
              <a:t>Wide range of products and payment facilitation is an add-on benefit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08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3FEA-E18E-7D4B-FE64-2BDB60AA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E01C-C09A-295B-A57F-94582249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Trust  by the user happens to be the base for customer retention</a:t>
            </a:r>
          </a:p>
          <a:p>
            <a:r>
              <a:rPr lang="en-IN" dirty="0"/>
              <a:t>This trust is shown by the e-retailers through delivering the product on time, complete information on seller and the product, having a good return policy and by securing the privacy of customer and their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02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79BB-FA1E-0079-3963-63A53E71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C383-1516-AC8E-1A38-853D51D1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Tie-ups with payment channels for some exclusive benefits can lure the users</a:t>
            </a:r>
          </a:p>
          <a:p>
            <a:r>
              <a:rPr lang="en-IN" dirty="0"/>
              <a:t>Disruptions needs to be minimum</a:t>
            </a:r>
          </a:p>
          <a:p>
            <a:r>
              <a:rPr lang="en-IN" dirty="0"/>
              <a:t>Some more comparison feature can help the end-user to remain loyal to the brand</a:t>
            </a:r>
          </a:p>
          <a:p>
            <a:r>
              <a:rPr lang="en-IN" dirty="0"/>
              <a:t>Easy and complete details help the purchaser to make decisions</a:t>
            </a:r>
          </a:p>
          <a:p>
            <a:r>
              <a:rPr lang="en-IN" dirty="0"/>
              <a:t>An AI must be tested to highlight the key points of differences between the product desired and similar products available</a:t>
            </a:r>
          </a:p>
        </p:txBody>
      </p:sp>
    </p:spTree>
    <p:extLst>
      <p:ext uri="{BB962C8B-B14F-4D97-AF65-F5344CB8AC3E}">
        <p14:creationId xmlns:p14="http://schemas.microsoft.com/office/powerpoint/2010/main" val="363314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375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Customer Retention Project</vt:lpstr>
      <vt:lpstr>Contents</vt:lpstr>
      <vt:lpstr>About The Project</vt:lpstr>
      <vt:lpstr>Problem Statement</vt:lpstr>
      <vt:lpstr>Customer Retention in Brief</vt:lpstr>
      <vt:lpstr>Findings</vt:lpstr>
      <vt:lpstr>Findings</vt:lpstr>
      <vt:lpstr>Findings</vt:lpstr>
      <vt:lpstr>Suggestions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Project</dc:title>
  <dc:creator>Sumit Dhandhania</dc:creator>
  <cp:lastModifiedBy>Sumit Dhandhania</cp:lastModifiedBy>
  <cp:revision>2</cp:revision>
  <dcterms:created xsi:type="dcterms:W3CDTF">2022-08-20T16:20:23Z</dcterms:created>
  <dcterms:modified xsi:type="dcterms:W3CDTF">2022-08-20T16:51:02Z</dcterms:modified>
</cp:coreProperties>
</file>