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9" r:id="rId1"/>
  </p:sldMasterIdLst>
  <p:notesMasterIdLst>
    <p:notesMasterId r:id="rId32"/>
  </p:notesMasterIdLst>
  <p:sldIdLst>
    <p:sldId id="256" r:id="rId2"/>
    <p:sldId id="381" r:id="rId3"/>
    <p:sldId id="382" r:id="rId4"/>
    <p:sldId id="279" r:id="rId5"/>
    <p:sldId id="280" r:id="rId6"/>
    <p:sldId id="281" r:id="rId7"/>
    <p:sldId id="294" r:id="rId8"/>
    <p:sldId id="283" r:id="rId9"/>
    <p:sldId id="284" r:id="rId10"/>
    <p:sldId id="389" r:id="rId11"/>
    <p:sldId id="298" r:id="rId12"/>
    <p:sldId id="326" r:id="rId13"/>
    <p:sldId id="358" r:id="rId14"/>
    <p:sldId id="300" r:id="rId15"/>
    <p:sldId id="387" r:id="rId16"/>
    <p:sldId id="318" r:id="rId17"/>
    <p:sldId id="391" r:id="rId18"/>
    <p:sldId id="392" r:id="rId19"/>
    <p:sldId id="383" r:id="rId20"/>
    <p:sldId id="313" r:id="rId21"/>
    <p:sldId id="319" r:id="rId22"/>
    <p:sldId id="321" r:id="rId23"/>
    <p:sldId id="393" r:id="rId24"/>
    <p:sldId id="324" r:id="rId25"/>
    <p:sldId id="394" r:id="rId26"/>
    <p:sldId id="376" r:id="rId27"/>
    <p:sldId id="282" r:id="rId28"/>
    <p:sldId id="384" r:id="rId29"/>
    <p:sldId id="370" r:id="rId30"/>
    <p:sldId id="293" r:id="rId31"/>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26" autoAdjust="0"/>
    <p:restoredTop sz="94609" autoAdjust="0"/>
  </p:normalViewPr>
  <p:slideViewPr>
    <p:cSldViewPr snapToGrid="0" snapToObjects="1">
      <p:cViewPr>
        <p:scale>
          <a:sx n="68" d="100"/>
          <a:sy n="68" d="100"/>
        </p:scale>
        <p:origin x="96" y="144"/>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microsoft.com/office/2018/10/relationships/authors" Targe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 Id="rId5" Type="http://schemas.openxmlformats.org/officeDocument/2006/relationships/image" Target="../media/image9.svg"/><Relationship Id="rId4" Type="http://schemas.openxmlformats.org/officeDocument/2006/relationships/image" Target="../media/image8.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 Id="rId5" Type="http://schemas.openxmlformats.org/officeDocument/2006/relationships/image" Target="../media/image9.svg"/><Relationship Id="rId4" Type="http://schemas.openxmlformats.org/officeDocument/2006/relationships/image" Target="../media/image8.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svg"/><Relationship Id="rId4" Type="http://schemas.openxmlformats.org/officeDocument/2006/relationships/image" Target="../media/image4.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12/12/2022</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D57F1E4F-1CFF-5643-939E-217C01CDF565}" type="slidenum">
              <a:rPr lang="en-US" smtClean="0"/>
              <a:pPr/>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7" name="Freeform: Shape 6">
            <a:extLst>
              <a:ext uri="{FF2B5EF4-FFF2-40B4-BE49-F238E27FC236}">
                <a16:creationId xmlns:a16="http://schemas.microsoft.com/office/drawing/2014/main" id="{44C6ADB7-4410-D2B7-201E-E249904B151A}"/>
              </a:ext>
            </a:extLst>
          </p:cNvPr>
          <p:cNvSpPr/>
          <p:nvPr userDrawn="1"/>
        </p:nvSpPr>
        <p:spPr>
          <a:xfrm>
            <a:off x="1600201" y="1153228"/>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C719BF46-8360-1D5B-C7E9-D303F165EFD0}"/>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24746065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12/12/2022</a:t>
            </a:fld>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35678255"/>
      </p:ext>
    </p:extLst>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12/12/2022</a:t>
            </a:fld>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88921702"/>
      </p:ext>
    </p:extLst>
  </p:cSld>
  <p:clrMapOvr>
    <a:masterClrMapping/>
  </p:clrMapOvr>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descr="preencoded.png">
            <a:extLst>
              <a:ext uri="{FF2B5EF4-FFF2-40B4-BE49-F238E27FC236}">
                <a16:creationId xmlns:a16="http://schemas.microsoft.com/office/drawing/2014/main" id="{EFFAEAD9-58A9-096B-C6D0-58F7AD08EB20}"/>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p:nvPr>
        </p:nvSpPr>
        <p:spPr>
          <a:xfrm>
            <a:off x="1499616" y="1901952"/>
            <a:ext cx="5693664" cy="768096"/>
          </a:xfrm>
        </p:spPr>
        <p:txBody>
          <a:bodyPr>
            <a:noAutofit/>
          </a:bodyPr>
          <a:lstStyle>
            <a:lvl1pPr algn="l">
              <a:lnSpc>
                <a:spcPct val="100000"/>
              </a:lnSpc>
              <a:defRPr/>
            </a:lvl1pPr>
          </a:lstStyle>
          <a:p>
            <a:r>
              <a:rPr lang="en-US"/>
              <a:t>Click to edit Master title style</a:t>
            </a:r>
            <a:endParaRPr lang="en-US" dirty="0"/>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p:nvPr>
        </p:nvSpPr>
        <p:spPr>
          <a:xfrm>
            <a:off x="1499616" y="2770632"/>
            <a:ext cx="5693664" cy="3122168"/>
          </a:xfrm>
        </p:spPr>
        <p:txBody>
          <a:bodyPr>
            <a:no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4923462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2459EA3C-8B88-5F1F-531E-7DA7DE55710B}"/>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539496" y="2103120"/>
            <a:ext cx="11119104" cy="44348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04418452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B0C0F070-237F-C60F-3458-4D4D9BA0A222}"/>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rgbClr val="E6F0FE"/>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755904" y="2825496"/>
            <a:ext cx="10680192" cy="28346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201812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4389120" y="2395728"/>
            <a:ext cx="7013448" cy="1627632"/>
          </a:xfrm>
        </p:spPr>
        <p:txBody>
          <a:bodyPr lIns="0" tIns="0" rIns="0" bIns="0">
            <a:noAutofit/>
          </a:bodyPr>
          <a:lstStyle>
            <a:lvl1pPr algn="l">
              <a:lnSpc>
                <a:spcPct val="100000"/>
              </a:lnSpc>
              <a:defRPr sz="3300" b="1">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57" name="Text Placeholder 54">
            <a:extLst>
              <a:ext uri="{FF2B5EF4-FFF2-40B4-BE49-F238E27FC236}">
                <a16:creationId xmlns:a16="http://schemas.microsoft.com/office/drawing/2014/main" id="{A493C80D-2813-9E70-8901-D4B9EA4DD7EA}"/>
              </a:ext>
            </a:extLst>
          </p:cNvPr>
          <p:cNvSpPr>
            <a:spLocks noGrp="1"/>
          </p:cNvSpPr>
          <p:nvPr>
            <p:ph type="body" sz="quarter" idx="15" hasCustomPrompt="1"/>
          </p:nvPr>
        </p:nvSpPr>
        <p:spPr>
          <a:xfrm>
            <a:off x="3611880" y="1984248"/>
            <a:ext cx="768096" cy="1627632"/>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a16="http://schemas.microsoft.com/office/drawing/2014/main" id="{A2733C45-7C53-2BC5-3F62-D069650A79C9}"/>
              </a:ext>
            </a:extLst>
          </p:cNvPr>
          <p:cNvSpPr>
            <a:spLocks noGrp="1"/>
          </p:cNvSpPr>
          <p:nvPr>
            <p:ph type="body" sz="quarter" idx="13"/>
          </p:nvPr>
        </p:nvSpPr>
        <p:spPr>
          <a:xfrm>
            <a:off x="4389120" y="4308475"/>
            <a:ext cx="3932238" cy="588963"/>
          </a:xfrm>
        </p:spPr>
        <p:txBody>
          <a:bodyPr lIns="0" tIns="0" rIns="0" bIns="0">
            <a:noAutofit/>
          </a:bodyPr>
          <a:lstStyle>
            <a:lvl1pPr marL="0" indent="0">
              <a:buNone/>
              <a:defRPr sz="2400"/>
            </a:lvl1pPr>
          </a:lstStyle>
          <a:p>
            <a:pPr lvl="0"/>
            <a:r>
              <a:rPr lang="en-US"/>
              <a:t>Click to edit Master text styles</a:t>
            </a:r>
          </a:p>
        </p:txBody>
      </p:sp>
      <p:sp>
        <p:nvSpPr>
          <p:cNvPr id="56" name="Text Placeholder 54">
            <a:extLst>
              <a:ext uri="{FF2B5EF4-FFF2-40B4-BE49-F238E27FC236}">
                <a16:creationId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
        <p:nvSpPr>
          <p:cNvPr id="32" name="Image 1" descr="preencoded.png">
            <a:extLst>
              <a:ext uri="{FF2B5EF4-FFF2-40B4-BE49-F238E27FC236}">
                <a16:creationId xmlns:a16="http://schemas.microsoft.com/office/drawing/2014/main" id="{2A3EC91E-4089-D366-06D3-3E66F93DFAF3}"/>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33" name="Image 4" descr="preencoded.png">
            <a:extLst>
              <a:ext uri="{FF2B5EF4-FFF2-40B4-BE49-F238E27FC236}">
                <a16:creationId xmlns:a16="http://schemas.microsoft.com/office/drawing/2014/main" id="{EC46DC71-C12A-96C8-3FE2-AA95AB58B349}"/>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111311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C43996-DAC9-130F-CB05-4A8A90381D37}"/>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Title</a:t>
            </a:r>
          </a:p>
        </p:txBody>
      </p:sp>
    </p:spTree>
    <p:extLst>
      <p:ext uri="{BB962C8B-B14F-4D97-AF65-F5344CB8AC3E}">
        <p14:creationId xmlns:p14="http://schemas.microsoft.com/office/powerpoint/2010/main" val="25866537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a:xfrm>
            <a:off x="758952" y="539496"/>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1271016"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1271016"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1271016" y="3616960"/>
            <a:ext cx="2029968" cy="182880"/>
          </a:xfrm>
        </p:spPr>
        <p:txBody>
          <a:bodyPr anchor="ctr">
            <a:noAutofit/>
          </a:bodyPr>
          <a:lstStyle>
            <a:lvl1pPr marL="0" indent="0" algn="ctr">
              <a:buNone/>
              <a:defRPr sz="1200" spc="20" baseline="0"/>
            </a:lvl1pPr>
          </a:lstStyle>
          <a:p>
            <a:pPr lvl="0"/>
            <a:r>
              <a:rPr lang="en-US" dirty="0"/>
              <a:t>Title</a:t>
            </a:r>
          </a:p>
        </p:txBody>
      </p:sp>
      <p:sp>
        <p:nvSpPr>
          <p:cNvPr id="10" name="Picture Placeholder 16">
            <a:extLst>
              <a:ext uri="{FF2B5EF4-FFF2-40B4-BE49-F238E27FC236}">
                <a16:creationId xmlns:a16="http://schemas.microsoft.com/office/drawing/2014/main" id="{BB749B9A-080F-37C0-08E6-909A5DA554D4}"/>
              </a:ext>
            </a:extLst>
          </p:cNvPr>
          <p:cNvSpPr>
            <a:spLocks noGrp="1"/>
          </p:cNvSpPr>
          <p:nvPr>
            <p:ph type="pic" sz="quarter" idx="25"/>
          </p:nvPr>
        </p:nvSpPr>
        <p:spPr>
          <a:xfrm>
            <a:off x="1271016"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4" name="Text Placeholder 18">
            <a:extLst>
              <a:ext uri="{FF2B5EF4-FFF2-40B4-BE49-F238E27FC236}">
                <a16:creationId xmlns:a16="http://schemas.microsoft.com/office/drawing/2014/main" id="{C4C7516E-0853-87BE-108B-697DD8E0DA75}"/>
              </a:ext>
            </a:extLst>
          </p:cNvPr>
          <p:cNvSpPr>
            <a:spLocks noGrp="1"/>
          </p:cNvSpPr>
          <p:nvPr>
            <p:ph type="body" sz="quarter" idx="29" hasCustomPrompt="1"/>
          </p:nvPr>
        </p:nvSpPr>
        <p:spPr>
          <a:xfrm>
            <a:off x="1271016"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5" name="Text Placeholder 20">
            <a:extLst>
              <a:ext uri="{FF2B5EF4-FFF2-40B4-BE49-F238E27FC236}">
                <a16:creationId xmlns:a16="http://schemas.microsoft.com/office/drawing/2014/main" id="{FB1A74E1-7CEB-F501-F998-7361A20F7349}"/>
              </a:ext>
            </a:extLst>
          </p:cNvPr>
          <p:cNvSpPr>
            <a:spLocks noGrp="1"/>
          </p:cNvSpPr>
          <p:nvPr>
            <p:ph type="body" sz="quarter" idx="30" hasCustomPrompt="1"/>
          </p:nvPr>
        </p:nvSpPr>
        <p:spPr>
          <a:xfrm>
            <a:off x="1271016" y="6215888"/>
            <a:ext cx="2029968" cy="182880"/>
          </a:xfrm>
        </p:spPr>
        <p:txBody>
          <a:bodyPr anchor="ctr">
            <a:noAutofit/>
          </a:bodyPr>
          <a:lstStyle>
            <a:lvl1pPr marL="0" indent="0" algn="ctr">
              <a:buNone/>
              <a:defRPr sz="1200" spc="20" baseline="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828288"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828288"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828288" y="3616960"/>
            <a:ext cx="2029968" cy="182880"/>
          </a:xfrm>
        </p:spPr>
        <p:txBody>
          <a:bodyPr anchor="ctr">
            <a:noAutofit/>
          </a:bodyPr>
          <a:lstStyle>
            <a:lvl1pPr marL="0" indent="0" algn="ctr">
              <a:buNone/>
              <a:defRPr sz="1200" spc="20" baseline="0"/>
            </a:lvl1pPr>
          </a:lstStyle>
          <a:p>
            <a:pPr lvl="0"/>
            <a:r>
              <a:rPr lang="en-US" dirty="0"/>
              <a:t>Title</a:t>
            </a:r>
          </a:p>
        </p:txBody>
      </p:sp>
      <p:sp>
        <p:nvSpPr>
          <p:cNvPr id="11" name="Picture Placeholder 16">
            <a:extLst>
              <a:ext uri="{FF2B5EF4-FFF2-40B4-BE49-F238E27FC236}">
                <a16:creationId xmlns:a16="http://schemas.microsoft.com/office/drawing/2014/main" id="{B5D5100A-3D51-45DB-3A84-9E7FB85261E3}"/>
              </a:ext>
            </a:extLst>
          </p:cNvPr>
          <p:cNvSpPr>
            <a:spLocks noGrp="1"/>
          </p:cNvSpPr>
          <p:nvPr>
            <p:ph type="pic" sz="quarter" idx="26"/>
          </p:nvPr>
        </p:nvSpPr>
        <p:spPr>
          <a:xfrm>
            <a:off x="3828288"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6" name="Text Placeholder 18">
            <a:extLst>
              <a:ext uri="{FF2B5EF4-FFF2-40B4-BE49-F238E27FC236}">
                <a16:creationId xmlns:a16="http://schemas.microsoft.com/office/drawing/2014/main" id="{B775B771-678A-D917-7FE0-5DA7A23CCE25}"/>
              </a:ext>
            </a:extLst>
          </p:cNvPr>
          <p:cNvSpPr>
            <a:spLocks noGrp="1"/>
          </p:cNvSpPr>
          <p:nvPr>
            <p:ph type="body" sz="quarter" idx="31" hasCustomPrompt="1"/>
          </p:nvPr>
        </p:nvSpPr>
        <p:spPr>
          <a:xfrm>
            <a:off x="3828288"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8" name="Text Placeholder 20">
            <a:extLst>
              <a:ext uri="{FF2B5EF4-FFF2-40B4-BE49-F238E27FC236}">
                <a16:creationId xmlns:a16="http://schemas.microsoft.com/office/drawing/2014/main" id="{AA2B9540-B92A-AD9C-C01A-B08A98BF8455}"/>
              </a:ext>
            </a:extLst>
          </p:cNvPr>
          <p:cNvSpPr>
            <a:spLocks noGrp="1"/>
          </p:cNvSpPr>
          <p:nvPr>
            <p:ph type="body" sz="quarter" idx="32" hasCustomPrompt="1"/>
          </p:nvPr>
        </p:nvSpPr>
        <p:spPr>
          <a:xfrm>
            <a:off x="3828288" y="6215888"/>
            <a:ext cx="2029968" cy="182880"/>
          </a:xfrm>
        </p:spPr>
        <p:txBody>
          <a:bodyPr anchor="ctr">
            <a:noAutofit/>
          </a:bodyPr>
          <a:lstStyle>
            <a:lvl1pPr marL="0" indent="0" algn="ctr">
              <a:buNone/>
              <a:defRPr sz="1200" spc="20" baseline="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385560"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385560"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385560" y="3616960"/>
            <a:ext cx="2029968" cy="182880"/>
          </a:xfrm>
        </p:spPr>
        <p:txBody>
          <a:bodyPr anchor="ctr">
            <a:noAutofit/>
          </a:bodyPr>
          <a:lstStyle>
            <a:lvl1pPr marL="0" indent="0" algn="ctr">
              <a:buNone/>
              <a:defRPr sz="1200" spc="20" baseline="0"/>
            </a:lvl1pPr>
          </a:lstStyle>
          <a:p>
            <a:pPr lvl="0"/>
            <a:r>
              <a:rPr lang="en-US" dirty="0"/>
              <a:t>Title</a:t>
            </a:r>
          </a:p>
        </p:txBody>
      </p:sp>
      <p:sp>
        <p:nvSpPr>
          <p:cNvPr id="12" name="Picture Placeholder 16">
            <a:extLst>
              <a:ext uri="{FF2B5EF4-FFF2-40B4-BE49-F238E27FC236}">
                <a16:creationId xmlns:a16="http://schemas.microsoft.com/office/drawing/2014/main" id="{3D2AAC25-9404-1F6F-200C-5660F4995858}"/>
              </a:ext>
            </a:extLst>
          </p:cNvPr>
          <p:cNvSpPr>
            <a:spLocks noGrp="1"/>
          </p:cNvSpPr>
          <p:nvPr>
            <p:ph type="pic" sz="quarter" idx="27"/>
          </p:nvPr>
        </p:nvSpPr>
        <p:spPr>
          <a:xfrm>
            <a:off x="6385560"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0" name="Text Placeholder 18">
            <a:extLst>
              <a:ext uri="{FF2B5EF4-FFF2-40B4-BE49-F238E27FC236}">
                <a16:creationId xmlns:a16="http://schemas.microsoft.com/office/drawing/2014/main" id="{AE4677E1-AC1B-AB9C-5E0C-794903DD1CEB}"/>
              </a:ext>
            </a:extLst>
          </p:cNvPr>
          <p:cNvSpPr>
            <a:spLocks noGrp="1"/>
          </p:cNvSpPr>
          <p:nvPr>
            <p:ph type="body" sz="quarter" idx="33" hasCustomPrompt="1"/>
          </p:nvPr>
        </p:nvSpPr>
        <p:spPr>
          <a:xfrm>
            <a:off x="6385560"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1" name="Text Placeholder 20">
            <a:extLst>
              <a:ext uri="{FF2B5EF4-FFF2-40B4-BE49-F238E27FC236}">
                <a16:creationId xmlns:a16="http://schemas.microsoft.com/office/drawing/2014/main" id="{826BBF6C-7198-3C15-CDCB-E72B08709C1F}"/>
              </a:ext>
            </a:extLst>
          </p:cNvPr>
          <p:cNvSpPr>
            <a:spLocks noGrp="1"/>
          </p:cNvSpPr>
          <p:nvPr>
            <p:ph type="body" sz="quarter" idx="34" hasCustomPrompt="1"/>
          </p:nvPr>
        </p:nvSpPr>
        <p:spPr>
          <a:xfrm>
            <a:off x="6385560" y="6215888"/>
            <a:ext cx="2029968" cy="182880"/>
          </a:xfrm>
        </p:spPr>
        <p:txBody>
          <a:bodyPr anchor="ctr">
            <a:noAutofit/>
          </a:bodyPr>
          <a:lstStyle>
            <a:lvl1pPr marL="0" indent="0" algn="ctr">
              <a:buNone/>
              <a:defRPr sz="1200" spc="20" baseline="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8942832"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8942832"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8942832" y="3616960"/>
            <a:ext cx="2029968" cy="182880"/>
          </a:xfrm>
        </p:spPr>
        <p:txBody>
          <a:bodyPr anchor="ctr">
            <a:noAutofit/>
          </a:bodyPr>
          <a:lstStyle>
            <a:lvl1pPr marL="0" indent="0" algn="ctr">
              <a:buNone/>
              <a:defRPr sz="1200" spc="20" baseline="0"/>
            </a:lvl1pPr>
          </a:lstStyle>
          <a:p>
            <a:pPr lvl="0"/>
            <a:r>
              <a:rPr lang="en-US" dirty="0"/>
              <a:t>Title</a:t>
            </a:r>
          </a:p>
        </p:txBody>
      </p:sp>
      <p:sp>
        <p:nvSpPr>
          <p:cNvPr id="13" name="Picture Placeholder 16">
            <a:extLst>
              <a:ext uri="{FF2B5EF4-FFF2-40B4-BE49-F238E27FC236}">
                <a16:creationId xmlns:a16="http://schemas.microsoft.com/office/drawing/2014/main" id="{90CBAA5D-3D9B-0CB5-E527-996433638BE3}"/>
              </a:ext>
            </a:extLst>
          </p:cNvPr>
          <p:cNvSpPr>
            <a:spLocks noGrp="1"/>
          </p:cNvSpPr>
          <p:nvPr>
            <p:ph type="pic" sz="quarter" idx="28"/>
          </p:nvPr>
        </p:nvSpPr>
        <p:spPr>
          <a:xfrm>
            <a:off x="8942832"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32" name="Text Placeholder 18">
            <a:extLst>
              <a:ext uri="{FF2B5EF4-FFF2-40B4-BE49-F238E27FC236}">
                <a16:creationId xmlns:a16="http://schemas.microsoft.com/office/drawing/2014/main" id="{5B47333C-2F5E-FA7D-5DD1-191E0F421B61}"/>
              </a:ext>
            </a:extLst>
          </p:cNvPr>
          <p:cNvSpPr>
            <a:spLocks noGrp="1"/>
          </p:cNvSpPr>
          <p:nvPr>
            <p:ph type="body" sz="quarter" idx="35" hasCustomPrompt="1"/>
          </p:nvPr>
        </p:nvSpPr>
        <p:spPr>
          <a:xfrm>
            <a:off x="8942832"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3" name="Text Placeholder 20">
            <a:extLst>
              <a:ext uri="{FF2B5EF4-FFF2-40B4-BE49-F238E27FC236}">
                <a16:creationId xmlns:a16="http://schemas.microsoft.com/office/drawing/2014/main" id="{D0AA2AE2-5A11-76D4-4D9C-B6B24D1419D0}"/>
              </a:ext>
            </a:extLst>
          </p:cNvPr>
          <p:cNvSpPr>
            <a:spLocks noGrp="1"/>
          </p:cNvSpPr>
          <p:nvPr>
            <p:ph type="body" sz="quarter" idx="36" hasCustomPrompt="1"/>
          </p:nvPr>
        </p:nvSpPr>
        <p:spPr>
          <a:xfrm>
            <a:off x="8942832" y="6215888"/>
            <a:ext cx="2029968" cy="182880"/>
          </a:xfrm>
        </p:spPr>
        <p:txBody>
          <a:bodyPr anchor="ctr">
            <a:noAutofit/>
          </a:bodyPr>
          <a:lstStyle>
            <a:lvl1pPr marL="0" indent="0" algn="ctr">
              <a:buNone/>
              <a:defRPr sz="1200" spc="20" baseline="0"/>
            </a:lvl1pPr>
          </a:lstStyle>
          <a:p>
            <a:pPr lvl="0"/>
            <a:r>
              <a:rPr lang="en-US" dirty="0"/>
              <a:t>Title</a:t>
            </a:r>
          </a:p>
        </p:txBody>
      </p:sp>
    </p:spTree>
    <p:extLst>
      <p:ext uri="{BB962C8B-B14F-4D97-AF65-F5344CB8AC3E}">
        <p14:creationId xmlns:p14="http://schemas.microsoft.com/office/powerpoint/2010/main" val="190070913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950ED98-B5D1-206C-403F-FA954F9D2CFF}"/>
              </a:ext>
            </a:extLst>
          </p:cNvPr>
          <p:cNvSpPr/>
          <p:nvPr userDrawn="1"/>
        </p:nvSpPr>
        <p:spPr>
          <a:xfrm>
            <a:off x="685338"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E8643CE-01D9-3E5E-15F6-20689F775F15}"/>
              </a:ext>
            </a:extLst>
          </p:cNvPr>
          <p:cNvSpPr/>
          <p:nvPr userDrawn="1"/>
        </p:nvSpPr>
        <p:spPr>
          <a:xfrm>
            <a:off x="2900911"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AF82DDD-EDEC-7D87-F43A-113C5E4A4FE7}"/>
              </a:ext>
            </a:extLst>
          </p:cNvPr>
          <p:cNvSpPr/>
          <p:nvPr userDrawn="1"/>
        </p:nvSpPr>
        <p:spPr>
          <a:xfrm>
            <a:off x="5116484"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47E492E-967F-54B7-55B1-08A5E1C3615B}"/>
              </a:ext>
            </a:extLst>
          </p:cNvPr>
          <p:cNvSpPr/>
          <p:nvPr userDrawn="1"/>
        </p:nvSpPr>
        <p:spPr>
          <a:xfrm>
            <a:off x="9547629"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C0053FE-E44A-CA97-F782-67FC633E722E}"/>
              </a:ext>
            </a:extLst>
          </p:cNvPr>
          <p:cNvSpPr/>
          <p:nvPr userDrawn="1"/>
        </p:nvSpPr>
        <p:spPr>
          <a:xfrm>
            <a:off x="7332057"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841248"/>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685338"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p:cNvSpPr>
          <p:nvPr>
            <p:ph type="pic" sz="quarter" idx="23"/>
          </p:nvPr>
        </p:nvSpPr>
        <p:spPr>
          <a:xfrm>
            <a:off x="1339134"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731058"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7" name="Text Placeholder 4">
            <a:extLst>
              <a:ext uri="{FF2B5EF4-FFF2-40B4-BE49-F238E27FC236}">
                <a16:creationId xmlns:a16="http://schemas.microsoft.com/office/drawing/2014/main" id="{79F9AD31-B0C5-3563-C73A-8B6297FCFD1C}"/>
              </a:ext>
            </a:extLst>
          </p:cNvPr>
          <p:cNvSpPr>
            <a:spLocks noGrp="1"/>
          </p:cNvSpPr>
          <p:nvPr>
            <p:ph type="body" sz="quarter" idx="3"/>
          </p:nvPr>
        </p:nvSpPr>
        <p:spPr>
          <a:xfrm>
            <a:off x="2900910"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8" name="Picture Placeholder 62">
            <a:extLst>
              <a:ext uri="{FF2B5EF4-FFF2-40B4-BE49-F238E27FC236}">
                <a16:creationId xmlns:a16="http://schemas.microsoft.com/office/drawing/2014/main" id="{05E8E8EF-4954-870B-04E5-82BC660A6738}"/>
              </a:ext>
            </a:extLst>
          </p:cNvPr>
          <p:cNvSpPr>
            <a:spLocks noGrp="1"/>
          </p:cNvSpPr>
          <p:nvPr>
            <p:ph type="pic" sz="quarter" idx="27"/>
          </p:nvPr>
        </p:nvSpPr>
        <p:spPr>
          <a:xfrm>
            <a:off x="3554707"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8" name="Text Placeholder 51">
            <a:extLst>
              <a:ext uri="{FF2B5EF4-FFF2-40B4-BE49-F238E27FC236}">
                <a16:creationId xmlns:a16="http://schemas.microsoft.com/office/drawing/2014/main" id="{75981CD1-EA26-D1CF-F19E-B58C16BA8A69}"/>
              </a:ext>
            </a:extLst>
          </p:cNvPr>
          <p:cNvSpPr>
            <a:spLocks noGrp="1"/>
          </p:cNvSpPr>
          <p:nvPr>
            <p:ph type="body" sz="quarter" idx="19"/>
          </p:nvPr>
        </p:nvSpPr>
        <p:spPr>
          <a:xfrm>
            <a:off x="2946630"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8" name="Text Placeholder 4">
            <a:extLst>
              <a:ext uri="{FF2B5EF4-FFF2-40B4-BE49-F238E27FC236}">
                <a16:creationId xmlns:a16="http://schemas.microsoft.com/office/drawing/2014/main" id="{3A09BBD1-5CBC-B0EF-71C0-054FCB989BC6}"/>
              </a:ext>
            </a:extLst>
          </p:cNvPr>
          <p:cNvSpPr>
            <a:spLocks noGrp="1"/>
          </p:cNvSpPr>
          <p:nvPr>
            <p:ph type="body" sz="quarter" idx="13"/>
          </p:nvPr>
        </p:nvSpPr>
        <p:spPr>
          <a:xfrm>
            <a:off x="5116484"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7" name="Picture Placeholder 62">
            <a:extLst>
              <a:ext uri="{FF2B5EF4-FFF2-40B4-BE49-F238E27FC236}">
                <a16:creationId xmlns:a16="http://schemas.microsoft.com/office/drawing/2014/main" id="{4AD0C8C9-DB5A-6DC8-2729-A21F1A5CF174}"/>
              </a:ext>
            </a:extLst>
          </p:cNvPr>
          <p:cNvSpPr>
            <a:spLocks noGrp="1"/>
          </p:cNvSpPr>
          <p:nvPr>
            <p:ph type="pic" sz="quarter" idx="26"/>
          </p:nvPr>
        </p:nvSpPr>
        <p:spPr>
          <a:xfrm>
            <a:off x="5770280"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9" name="Text Placeholder 51">
            <a:extLst>
              <a:ext uri="{FF2B5EF4-FFF2-40B4-BE49-F238E27FC236}">
                <a16:creationId xmlns:a16="http://schemas.microsoft.com/office/drawing/2014/main" id="{F02DE2DC-F65C-32A5-5821-89FB2F53C325}"/>
              </a:ext>
            </a:extLst>
          </p:cNvPr>
          <p:cNvSpPr>
            <a:spLocks noGrp="1"/>
          </p:cNvSpPr>
          <p:nvPr>
            <p:ph type="body" sz="quarter" idx="20"/>
          </p:nvPr>
        </p:nvSpPr>
        <p:spPr>
          <a:xfrm>
            <a:off x="5162204"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7332057"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p:cNvSpPr>
          <p:nvPr>
            <p:ph type="pic" sz="quarter" idx="25"/>
          </p:nvPr>
        </p:nvSpPr>
        <p:spPr>
          <a:xfrm>
            <a:off x="7985853"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7377777"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9547629"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p:cNvSpPr>
          <p:nvPr>
            <p:ph type="pic" sz="quarter" idx="24"/>
          </p:nvPr>
        </p:nvSpPr>
        <p:spPr>
          <a:xfrm>
            <a:off x="10201425"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9593349"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Tree>
    <p:extLst>
      <p:ext uri="{BB962C8B-B14F-4D97-AF65-F5344CB8AC3E}">
        <p14:creationId xmlns:p14="http://schemas.microsoft.com/office/powerpoint/2010/main" val="87251621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E2DECB02-D9CE-E57A-0604-BFF41EC38AFA}"/>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6" name="Freeform: Shape 25">
            <a:extLst>
              <a:ext uri="{FF2B5EF4-FFF2-40B4-BE49-F238E27FC236}">
                <a16:creationId xmlns:a16="http://schemas.microsoft.com/office/drawing/2014/main" id="{68E760EA-7D83-1DF2-A8EE-4F218084E74F}"/>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FF3F3353-78A1-F584-81A6-9513382DF18F}"/>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A65C6DDD-D2BB-0153-0F53-9F7C17BDFD2B}"/>
              </a:ext>
            </a:extLst>
          </p:cNvPr>
          <p:cNvSpPr>
            <a:spLocks noGrp="1"/>
          </p:cNvSpPr>
          <p:nvPr>
            <p:ph type="title"/>
          </p:nvPr>
        </p:nvSpPr>
        <p:spPr/>
        <p:txBody>
          <a:bodyPr/>
          <a:lstStyle>
            <a:lvl1pPr>
              <a:lnSpc>
                <a:spcPct val="100000"/>
              </a:lnSpc>
              <a:defRPr>
                <a:solidFill>
                  <a:schemeClr val="accent6"/>
                </a:solidFill>
              </a:defRPr>
            </a:lvl1p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471A846E-CBB1-9805-456D-0C0B890912B7}"/>
              </a:ext>
            </a:extLst>
          </p:cNvPr>
          <p:cNvSpPr>
            <a:spLocks noGrp="1"/>
          </p:cNvSpPr>
          <p:nvPr>
            <p:ph type="sldNum" sz="quarter" idx="12"/>
          </p:nvPr>
        </p:nvSpPr>
        <p:spPr/>
        <p:txBody>
          <a:bodyPr/>
          <a:lstStyle/>
          <a:p>
            <a:fld id="{48F63A3B-78C7-47BE-AE5E-E10140E04643}" type="slidenum">
              <a:rPr lang="en-US" smtClean="0"/>
              <a:pPr/>
              <a:t>‹#›</a:t>
            </a:fld>
            <a:endParaRPr lang="en-US" dirty="0"/>
          </a:p>
        </p:txBody>
      </p:sp>
      <p:sp>
        <p:nvSpPr>
          <p:cNvPr id="30" name="Image 2" descr="preencoded.png">
            <a:extLst>
              <a:ext uri="{FF2B5EF4-FFF2-40B4-BE49-F238E27FC236}">
                <a16:creationId xmlns:a16="http://schemas.microsoft.com/office/drawing/2014/main" id="{790E862E-398F-571C-EC2C-3D17164DE059}"/>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a:extLst>
              <a:ext uri="{FF2B5EF4-FFF2-40B4-BE49-F238E27FC236}">
                <a16:creationId xmlns:a16="http://schemas.microsoft.com/office/drawing/2014/main"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2" name="Text Placeholder 4">
            <a:extLst>
              <a:ext uri="{FF2B5EF4-FFF2-40B4-BE49-F238E27FC236}">
                <a16:creationId xmlns:a16="http://schemas.microsoft.com/office/drawing/2014/main"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3" name="Text Placeholder 4">
            <a:extLst>
              <a:ext uri="{FF2B5EF4-FFF2-40B4-BE49-F238E27FC236}">
                <a16:creationId xmlns:a16="http://schemas.microsoft.com/office/drawing/2014/main"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4" name="Text Placeholder 4">
            <a:extLst>
              <a:ext uri="{FF2B5EF4-FFF2-40B4-BE49-F238E27FC236}">
                <a16:creationId xmlns:a16="http://schemas.microsoft.com/office/drawing/2014/main"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5" name="Text Placeholder 4">
            <a:extLst>
              <a:ext uri="{FF2B5EF4-FFF2-40B4-BE49-F238E27FC236}">
                <a16:creationId xmlns:a16="http://schemas.microsoft.com/office/drawing/2014/main"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6" name="Text Placeholder 51">
            <a:extLst>
              <a:ext uri="{FF2B5EF4-FFF2-40B4-BE49-F238E27FC236}">
                <a16:creationId xmlns:a16="http://schemas.microsoft.com/office/drawing/2014/main" id="{9FBDF935-4925-03EC-CBC9-1EBA90DF849B}"/>
              </a:ext>
            </a:extLst>
          </p:cNvPr>
          <p:cNvSpPr>
            <a:spLocks noGrp="1"/>
          </p:cNvSpPr>
          <p:nvPr>
            <p:ph type="body" sz="quarter" idx="18"/>
          </p:nvPr>
        </p:nvSpPr>
        <p:spPr>
          <a:xfrm>
            <a:off x="685338"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7" name="Text Placeholder 51">
            <a:extLst>
              <a:ext uri="{FF2B5EF4-FFF2-40B4-BE49-F238E27FC236}">
                <a16:creationId xmlns:a16="http://schemas.microsoft.com/office/drawing/2014/main" id="{9BB76AA7-442D-54A7-D075-C67F47438963}"/>
              </a:ext>
            </a:extLst>
          </p:cNvPr>
          <p:cNvSpPr>
            <a:spLocks noGrp="1"/>
          </p:cNvSpPr>
          <p:nvPr>
            <p:ph type="body" sz="quarter" idx="19"/>
          </p:nvPr>
        </p:nvSpPr>
        <p:spPr>
          <a:xfrm>
            <a:off x="2900911"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8" name="Text Placeholder 51">
            <a:extLst>
              <a:ext uri="{FF2B5EF4-FFF2-40B4-BE49-F238E27FC236}">
                <a16:creationId xmlns:a16="http://schemas.microsoft.com/office/drawing/2014/main" id="{9E419856-1586-F2D8-A1B4-F67FEE9839DF}"/>
              </a:ext>
            </a:extLst>
          </p:cNvPr>
          <p:cNvSpPr>
            <a:spLocks noGrp="1"/>
          </p:cNvSpPr>
          <p:nvPr>
            <p:ph type="body" sz="quarter" idx="20"/>
          </p:nvPr>
        </p:nvSpPr>
        <p:spPr>
          <a:xfrm>
            <a:off x="5116484"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9" name="Text Placeholder 51">
            <a:extLst>
              <a:ext uri="{FF2B5EF4-FFF2-40B4-BE49-F238E27FC236}">
                <a16:creationId xmlns:a16="http://schemas.microsoft.com/office/drawing/2014/main" id="{AED74DD2-EAE3-76BF-56B9-C04FCED1F2DB}"/>
              </a:ext>
            </a:extLst>
          </p:cNvPr>
          <p:cNvSpPr>
            <a:spLocks noGrp="1"/>
          </p:cNvSpPr>
          <p:nvPr>
            <p:ph type="body" sz="quarter" idx="21"/>
          </p:nvPr>
        </p:nvSpPr>
        <p:spPr>
          <a:xfrm>
            <a:off x="7332057"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40" name="Text Placeholder 51">
            <a:extLst>
              <a:ext uri="{FF2B5EF4-FFF2-40B4-BE49-F238E27FC236}">
                <a16:creationId xmlns:a16="http://schemas.microsoft.com/office/drawing/2014/main" id="{0A39AD48-2F98-C0C9-DE08-CED7EBF816B2}"/>
              </a:ext>
            </a:extLst>
          </p:cNvPr>
          <p:cNvSpPr>
            <a:spLocks noGrp="1"/>
          </p:cNvSpPr>
          <p:nvPr>
            <p:ph type="body" sz="quarter" idx="22"/>
          </p:nvPr>
        </p:nvSpPr>
        <p:spPr>
          <a:xfrm>
            <a:off x="9547629"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cxnSp>
        <p:nvCxnSpPr>
          <p:cNvPr id="42" name="Straight Connector 41">
            <a:extLst>
              <a:ext uri="{FF2B5EF4-FFF2-40B4-BE49-F238E27FC236}">
                <a16:creationId xmlns:a16="http://schemas.microsoft.com/office/drawing/2014/main" id="{E6BE61D7-B0A3-902B-4F58-727982880EF5}"/>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0335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smtClean="0"/>
              <a:t>12/12/2022</a:t>
            </a:fld>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52904539"/>
      </p:ext>
    </p:extLst>
  </p:cSld>
  <p:clrMapOvr>
    <a:masterClrMapping/>
  </p:clrMapOvr>
  <p:hf hdr="0" dt="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1" name="Image 0" descr="preencoded.png">
            <a:extLst>
              <a:ext uri="{FF2B5EF4-FFF2-40B4-BE49-F238E27FC236}">
                <a16:creationId xmlns:a16="http://schemas.microsoft.com/office/drawing/2014/main" id="{CD2D664E-6702-6607-A37E-2E996144917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descr="preencoded.png">
            <a:extLst>
              <a:ext uri="{FF2B5EF4-FFF2-40B4-BE49-F238E27FC236}">
                <a16:creationId xmlns:a16="http://schemas.microsoft.com/office/drawing/2014/main" id="{951C5737-DF7E-D671-AC74-9E488335BCA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descr="preencoded.png">
            <a:extLst>
              <a:ext uri="{FF2B5EF4-FFF2-40B4-BE49-F238E27FC236}">
                <a16:creationId xmlns:a16="http://schemas.microsoft.com/office/drawing/2014/main" id="{B9036D42-A06F-E6EE-BB91-8BAF045198BE}"/>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descr="preencoded.png">
            <a:extLst>
              <a:ext uri="{FF2B5EF4-FFF2-40B4-BE49-F238E27FC236}">
                <a16:creationId xmlns:a16="http://schemas.microsoft.com/office/drawing/2014/main" id="{86E0540C-3355-A50D-AC61-047B54B70C64}"/>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p:nvPr>
        </p:nvSpPr>
        <p:spPr>
          <a:xfrm>
            <a:off x="397764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8503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04672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75411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7103132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1234440"/>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713232" y="2743200"/>
            <a:ext cx="3328416" cy="3557016"/>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noChangeAspect="1"/>
          </p:cNvSpPr>
          <p:nvPr>
            <p:ph type="pic" sz="quarter" idx="23"/>
          </p:nvPr>
        </p:nvSpPr>
        <p:spPr>
          <a:xfrm>
            <a:off x="1911096" y="2258568"/>
            <a:ext cx="932688" cy="9326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992124"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4443984" y="2743200"/>
            <a:ext cx="3328416" cy="3557016"/>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noChangeAspect="1"/>
          </p:cNvSpPr>
          <p:nvPr>
            <p:ph type="pic" sz="quarter" idx="25"/>
          </p:nvPr>
        </p:nvSpPr>
        <p:spPr>
          <a:xfrm>
            <a:off x="5641848" y="2258568"/>
            <a:ext cx="932688" cy="9326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4722876"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8092440" y="2743200"/>
            <a:ext cx="3328416" cy="3557016"/>
          </a:xfr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noChangeAspect="1"/>
          </p:cNvSpPr>
          <p:nvPr>
            <p:ph type="pic" sz="quarter" idx="24"/>
          </p:nvPr>
        </p:nvSpPr>
        <p:spPr>
          <a:xfrm>
            <a:off x="9290304" y="2258568"/>
            <a:ext cx="932688" cy="932688"/>
          </a:xfrm>
          <a:prstGeom prst="ellipse">
            <a:avLst/>
          </a:prstGeom>
          <a:solidFill>
            <a:schemeClr val="accent4"/>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8371332"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Tree>
    <p:extLst>
      <p:ext uri="{BB962C8B-B14F-4D97-AF65-F5344CB8AC3E}">
        <p14:creationId xmlns:p14="http://schemas.microsoft.com/office/powerpoint/2010/main" val="126895411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9" name="Image 0" descr="preencoded.png">
            <a:extLst>
              <a:ext uri="{FF2B5EF4-FFF2-40B4-BE49-F238E27FC236}">
                <a16:creationId xmlns:a16="http://schemas.microsoft.com/office/drawing/2014/main" id="{8D5D10FF-3DE5-39CA-FA9A-29A09DC47BF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a16="http://schemas.microsoft.com/office/drawing/2014/main" id="{BFA89E6A-8342-AE30-45E0-BC1DFE3276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id="{A08309FA-889A-E2F2-1EDA-F872245F5FDF}"/>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descr="preencoded.png">
            <a:extLst>
              <a:ext uri="{FF2B5EF4-FFF2-40B4-BE49-F238E27FC236}">
                <a16:creationId xmlns:a16="http://schemas.microsoft.com/office/drawing/2014/main" id="{D9D7EB49-4BC9-040F-C4CC-5771C5FB312B}"/>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descr="preencoded.png">
            <a:extLst>
              <a:ext uri="{FF2B5EF4-FFF2-40B4-BE49-F238E27FC236}">
                <a16:creationId xmlns:a16="http://schemas.microsoft.com/office/drawing/2014/main" id="{3CE04498-C285-EFB8-340C-1A064078152B}"/>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
        <p:nvSpPr>
          <p:cNvPr id="18" name="Title 19">
            <a:extLst>
              <a:ext uri="{FF2B5EF4-FFF2-40B4-BE49-F238E27FC236}">
                <a16:creationId xmlns:a16="http://schemas.microsoft.com/office/drawing/2014/main" id="{9CBE0ADC-7FA0-F7E3-96EF-BBACB6A9076E}"/>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9" name="Content Placeholder 3">
            <a:extLst>
              <a:ext uri="{FF2B5EF4-FFF2-40B4-BE49-F238E27FC236}">
                <a16:creationId xmlns:a16="http://schemas.microsoft.com/office/drawing/2014/main" id="{0F9C0517-D83A-CC55-35B8-B2F990C96D30}"/>
              </a:ext>
            </a:extLst>
          </p:cNvPr>
          <p:cNvSpPr>
            <a:spLocks noGrp="1"/>
          </p:cNvSpPr>
          <p:nvPr>
            <p:ph sz="half" idx="2"/>
          </p:nvPr>
        </p:nvSpPr>
        <p:spPr>
          <a:xfrm>
            <a:off x="368503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5">
            <a:extLst>
              <a:ext uri="{FF2B5EF4-FFF2-40B4-BE49-F238E27FC236}">
                <a16:creationId xmlns:a16="http://schemas.microsoft.com/office/drawing/2014/main" id="{CF8BFBBE-0EAE-B647-2648-A5FB0094BF6B}"/>
              </a:ext>
            </a:extLst>
          </p:cNvPr>
          <p:cNvSpPr>
            <a:spLocks noGrp="1"/>
          </p:cNvSpPr>
          <p:nvPr>
            <p:ph sz="quarter" idx="4"/>
          </p:nvPr>
        </p:nvSpPr>
        <p:spPr>
          <a:xfrm>
            <a:off x="775411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508321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7" name="Freeform: Shape 6">
            <a:extLst>
              <a:ext uri="{FF2B5EF4-FFF2-40B4-BE49-F238E27FC236}">
                <a16:creationId xmlns:a16="http://schemas.microsoft.com/office/drawing/2014/main" id="{2A60EB83-AE78-6170-6F81-D417916012EE}"/>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19444D37-1179-4D16-714E-B1E37E8F1BCA}"/>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999645E9-A924-9E6F-42C8-B886373D38FE}"/>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0" name="Freeform: Shape 9">
            <a:extLst>
              <a:ext uri="{FF2B5EF4-FFF2-40B4-BE49-F238E27FC236}">
                <a16:creationId xmlns:a16="http://schemas.microsoft.com/office/drawing/2014/main" id="{764A5406-2995-70A8-B919-59F0622918A4}"/>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id="{4198B9B0-6A1E-2714-FF36-561520D61E60}"/>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2" name="Freeform: Shape 11">
            <a:extLst>
              <a:ext uri="{FF2B5EF4-FFF2-40B4-BE49-F238E27FC236}">
                <a16:creationId xmlns:a16="http://schemas.microsoft.com/office/drawing/2014/main" id="{BE7FCA33-70E1-38D7-25CB-BAB169188062}"/>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Tree>
    <p:extLst>
      <p:ext uri="{BB962C8B-B14F-4D97-AF65-F5344CB8AC3E}">
        <p14:creationId xmlns:p14="http://schemas.microsoft.com/office/powerpoint/2010/main" val="41065424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smtClean="0"/>
              <a:t>12/12/2022</a:t>
            </a:fld>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pPr/>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58278832"/>
      </p:ext>
    </p:extLst>
  </p:cSld>
  <p:clrMapOvr>
    <a:masterClrMapping/>
  </p:clrMapOvr>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12/12/2022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smtClean="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10" name="Image 0" descr="preencoded.png">
            <a:extLst>
              <a:ext uri="{FF2B5EF4-FFF2-40B4-BE49-F238E27FC236}">
                <a16:creationId xmlns:a16="http://schemas.microsoft.com/office/drawing/2014/main" id="{8258D998-EB44-CA52-3723-7E3547C34648}"/>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a16="http://schemas.microsoft.com/office/drawing/2014/main" id="{AD3DDD5A-729A-EB6A-E8AC-7C263AC15654}"/>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2" name="Image 5" descr="preencoded.png">
            <a:extLst>
              <a:ext uri="{FF2B5EF4-FFF2-40B4-BE49-F238E27FC236}">
                <a16:creationId xmlns:a16="http://schemas.microsoft.com/office/drawing/2014/main" id="{C26460DA-A465-4505-94F3-80601194862B}"/>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3" name="Image 6" descr="preencoded.png">
            <a:extLst>
              <a:ext uri="{FF2B5EF4-FFF2-40B4-BE49-F238E27FC236}">
                <a16:creationId xmlns:a16="http://schemas.microsoft.com/office/drawing/2014/main" id="{48AACB6F-E6B1-66C2-0A3D-8FDEE98E80F6}"/>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Tree>
    <p:extLst>
      <p:ext uri="{BB962C8B-B14F-4D97-AF65-F5344CB8AC3E}">
        <p14:creationId xmlns:p14="http://schemas.microsoft.com/office/powerpoint/2010/main" val="23697293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12/12/2022</a:t>
            </a:fld>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6" name="Freeform: Shape 5">
            <a:extLst>
              <a:ext uri="{FF2B5EF4-FFF2-40B4-BE49-F238E27FC236}">
                <a16:creationId xmlns:a16="http://schemas.microsoft.com/office/drawing/2014/main" id="{963698E2-30FD-57E6-704F-7E60CA499C2E}"/>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Freeform: Shape 6">
            <a:extLst>
              <a:ext uri="{FF2B5EF4-FFF2-40B4-BE49-F238E27FC236}">
                <a16:creationId xmlns:a16="http://schemas.microsoft.com/office/drawing/2014/main" id="{2A267653-0EA8-4011-4BB2-7CCDBF9B8547}"/>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8198469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12/12/2022</a:t>
            </a:fld>
            <a:endParaRPr lang="en-US" dirty="0"/>
          </a:p>
        </p:txBody>
      </p:sp>
      <p:sp>
        <p:nvSpPr>
          <p:cNvPr id="3" name="Footer Placeholder 2"/>
          <p:cNvSpPr>
            <a:spLocks noGrp="1"/>
          </p:cNvSpPr>
          <p:nvPr>
            <p:ph type="ftr" sz="quarter" idx="11"/>
          </p:nvPr>
        </p:nvSpPr>
        <p:spPr/>
        <p:txBody>
          <a:bodyPr/>
          <a:lstStyle/>
          <a:p>
            <a:r>
              <a:rPr lang="en-US"/>
              <a:t>Presentation title</a:t>
            </a:r>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smtClean="0"/>
              <a:t>‹#›</a:t>
            </a:fld>
            <a:endParaRPr lang="en-US" dirty="0"/>
          </a:p>
        </p:txBody>
      </p:sp>
      <p:sp>
        <p:nvSpPr>
          <p:cNvPr id="5" name="Freeform: Shape 4">
            <a:extLst>
              <a:ext uri="{FF2B5EF4-FFF2-40B4-BE49-F238E27FC236}">
                <a16:creationId xmlns:a16="http://schemas.microsoft.com/office/drawing/2014/main" id="{F9C97121-74CF-9A56-6D49-6B38585DAC28}"/>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6" name="Freeform: Shape 5">
            <a:extLst>
              <a:ext uri="{FF2B5EF4-FFF2-40B4-BE49-F238E27FC236}">
                <a16:creationId xmlns:a16="http://schemas.microsoft.com/office/drawing/2014/main" id="{94C3F6FB-4E3A-5ED8-B974-B9017F4D30B7}"/>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37514735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12/12/2022</a:t>
            </a:fld>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8" name="Freeform: Shape 7">
            <a:extLst>
              <a:ext uri="{FF2B5EF4-FFF2-40B4-BE49-F238E27FC236}">
                <a16:creationId xmlns:a16="http://schemas.microsoft.com/office/drawing/2014/main" id="{C2523F09-2BCE-7CD6-4849-0B10A8BF4C58}"/>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37863066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B61BEF0D-F0BB-DE4B-95CE-6DB70DBA9567}" type="datetimeFigureOut">
              <a:rPr lang="en-US" smtClean="0"/>
              <a:pPr/>
              <a:t>12/12/2022</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9" name="Freeform: Shape 8">
            <a:extLst>
              <a:ext uri="{FF2B5EF4-FFF2-40B4-BE49-F238E27FC236}">
                <a16:creationId xmlns:a16="http://schemas.microsoft.com/office/drawing/2014/main" id="{C7910993-8A70-45EC-381C-83BB0A7F932C}"/>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8842437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1.jp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24">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B61BEF0D-F0BB-DE4B-95CE-6DB70DBA9567}" type="datetimeFigureOut">
              <a:rPr lang="en-US" smtClean="0"/>
              <a:pPr/>
              <a:t>12/12/2022</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r>
              <a:rPr lang="en-US"/>
              <a:t>Presentation title</a:t>
            </a:r>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48F63A3B-78C7-47BE-AE5E-E10140E04643}" type="slidenum">
              <a:rPr lang="en-US" smtClean="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68019832"/>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 id="2147483713" r:id="rId14"/>
    <p:sldLayoutId id="2147483714" r:id="rId15"/>
    <p:sldLayoutId id="2147483669" r:id="rId16"/>
    <p:sldLayoutId id="2147483673" r:id="rId17"/>
    <p:sldLayoutId id="2147483670" r:id="rId18"/>
    <p:sldLayoutId id="2147483671" r:id="rId19"/>
    <p:sldLayoutId id="2147483655" r:id="rId20"/>
    <p:sldLayoutId id="2147483674" r:id="rId21"/>
    <p:sldLayoutId id="2147483654" r:id="rId22"/>
  </p:sldLayoutIdLst>
  <p:hf hdr="0" dt="0"/>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4.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4.xml"/><Relationship Id="rId4" Type="http://schemas.openxmlformats.org/officeDocument/2006/relationships/image" Target="../media/image26.png"/></Relationships>
</file>

<file path=ppt/slides/_rels/slide1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4.xml"/><Relationship Id="rId4" Type="http://schemas.openxmlformats.org/officeDocument/2006/relationships/image" Target="../media/image2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14.xml"/><Relationship Id="rId4" Type="http://schemas.openxmlformats.org/officeDocument/2006/relationships/image" Target="../media/image36.png"/></Relationships>
</file>

<file path=ppt/slides/_rels/slide2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6F7464-D4B2-44B5-967B-34B605AD0790}"/>
              </a:ext>
            </a:extLst>
          </p:cNvPr>
          <p:cNvSpPr>
            <a:spLocks noGrp="1"/>
          </p:cNvSpPr>
          <p:nvPr>
            <p:ph type="ctrTitle"/>
          </p:nvPr>
        </p:nvSpPr>
        <p:spPr>
          <a:xfrm>
            <a:off x="2904564" y="0"/>
            <a:ext cx="6607985" cy="1680385"/>
          </a:xfrm>
        </p:spPr>
        <p:txBody>
          <a:bodyPr vert="horz" lIns="91440" tIns="45720" rIns="91440" bIns="45720" rtlCol="0" anchor="ctr">
            <a:normAutofit fontScale="90000"/>
          </a:bodyPr>
          <a:lstStyle/>
          <a:p>
            <a:pPr algn="ctr">
              <a:lnSpc>
                <a:spcPct val="90000"/>
              </a:lnSpc>
            </a:pPr>
            <a:br>
              <a:rPr lang="en-US" sz="1100" dirty="0"/>
            </a:br>
            <a:br>
              <a:rPr lang="en-US" sz="1100" dirty="0"/>
            </a:br>
            <a:br>
              <a:rPr lang="en-US" sz="1100" dirty="0"/>
            </a:br>
            <a:br>
              <a:rPr lang="en-US" sz="1100" dirty="0"/>
            </a:br>
            <a:br>
              <a:rPr lang="en-US" sz="1100" dirty="0"/>
            </a:br>
            <a:br>
              <a:rPr lang="en-US" sz="1100" dirty="0"/>
            </a:br>
            <a:r>
              <a:rPr lang="en-US" sz="1100" dirty="0"/>
              <a:t>    </a:t>
            </a:r>
            <a:br>
              <a:rPr lang="en-US" sz="1100" dirty="0"/>
            </a:br>
            <a:br>
              <a:rPr lang="en-US" sz="1100" dirty="0"/>
            </a:br>
            <a:br>
              <a:rPr lang="en-US" sz="1100" dirty="0"/>
            </a:br>
            <a:br>
              <a:rPr lang="en-US" sz="1100" dirty="0"/>
            </a:br>
            <a:r>
              <a:rPr lang="en-US" sz="4000" dirty="0"/>
              <a:t>FAKE NEWS DETECTION</a:t>
            </a:r>
          </a:p>
        </p:txBody>
      </p:sp>
      <p:sp>
        <p:nvSpPr>
          <p:cNvPr id="3" name="Subtitle 2">
            <a:extLst>
              <a:ext uri="{FF2B5EF4-FFF2-40B4-BE49-F238E27FC236}">
                <a16:creationId xmlns:a16="http://schemas.microsoft.com/office/drawing/2014/main" id="{544AC9CC-62E6-4200-91D0-675CACA967EB}"/>
              </a:ext>
            </a:extLst>
          </p:cNvPr>
          <p:cNvSpPr>
            <a:spLocks noGrp="1"/>
          </p:cNvSpPr>
          <p:nvPr>
            <p:ph type="subTitle" idx="1"/>
          </p:nvPr>
        </p:nvSpPr>
        <p:spPr>
          <a:xfrm>
            <a:off x="3885460" y="2678848"/>
            <a:ext cx="4421080" cy="2126284"/>
          </a:xfrm>
        </p:spPr>
        <p:txBody>
          <a:bodyPr vert="horz" lIns="91440" tIns="45720" rIns="91440" bIns="45720" rtlCol="0" anchor="t">
            <a:normAutofit/>
          </a:bodyPr>
          <a:lstStyle/>
          <a:p>
            <a:pPr algn="ctr"/>
            <a:r>
              <a:rPr lang="en-US" dirty="0">
                <a:solidFill>
                  <a:schemeClr val="tx1">
                    <a:lumMod val="85000"/>
                    <a:lumOff val="15000"/>
                  </a:schemeClr>
                </a:solidFill>
              </a:rPr>
              <a:t>Submitted By:  </a:t>
            </a:r>
          </a:p>
          <a:p>
            <a:pPr algn="ctr"/>
            <a:r>
              <a:rPr lang="en-US" dirty="0">
                <a:solidFill>
                  <a:schemeClr val="tx1">
                    <a:lumMod val="85000"/>
                    <a:lumOff val="15000"/>
                  </a:schemeClr>
                </a:solidFill>
              </a:rPr>
              <a:t>Sumit Dhandhania</a:t>
            </a:r>
          </a:p>
          <a:p>
            <a:pPr algn="ctr"/>
            <a:endParaRPr lang="en-US" dirty="0">
              <a:solidFill>
                <a:schemeClr val="tx1">
                  <a:lumMod val="85000"/>
                  <a:lumOff val="15000"/>
                </a:schemeClr>
              </a:solidFill>
            </a:endParaRPr>
          </a:p>
        </p:txBody>
      </p:sp>
    </p:spTree>
    <p:extLst>
      <p:ext uri="{BB962C8B-B14F-4D97-AF65-F5344CB8AC3E}">
        <p14:creationId xmlns:p14="http://schemas.microsoft.com/office/powerpoint/2010/main" val="14941319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C390B23-113A-3D4D-CA8D-21BD731E7E48}"/>
              </a:ext>
            </a:extLst>
          </p:cNvPr>
          <p:cNvPicPr>
            <a:picLocks noChangeAspect="1"/>
          </p:cNvPicPr>
          <p:nvPr/>
        </p:nvPicPr>
        <p:blipFill>
          <a:blip r:embed="rId2"/>
          <a:stretch>
            <a:fillRect/>
          </a:stretch>
        </p:blipFill>
        <p:spPr>
          <a:xfrm>
            <a:off x="2043460" y="786147"/>
            <a:ext cx="7908131" cy="4946595"/>
          </a:xfrm>
          <a:prstGeom prst="rect">
            <a:avLst/>
          </a:prstGeom>
        </p:spPr>
      </p:pic>
      <p:sp>
        <p:nvSpPr>
          <p:cNvPr id="2" name="TextBox 1">
            <a:extLst>
              <a:ext uri="{FF2B5EF4-FFF2-40B4-BE49-F238E27FC236}">
                <a16:creationId xmlns:a16="http://schemas.microsoft.com/office/drawing/2014/main" id="{FDA195FD-591A-C8DE-E7B1-46AA61F9A786}"/>
              </a:ext>
            </a:extLst>
          </p:cNvPr>
          <p:cNvSpPr txBox="1"/>
          <p:nvPr/>
        </p:nvSpPr>
        <p:spPr>
          <a:xfrm>
            <a:off x="0" y="32283"/>
            <a:ext cx="3155031" cy="553998"/>
          </a:xfrm>
          <a:prstGeom prst="rect">
            <a:avLst/>
          </a:prstGeom>
          <a:noFill/>
        </p:spPr>
        <p:txBody>
          <a:bodyPr wrap="none" rtlCol="0">
            <a:spAutoFit/>
          </a:bodyPr>
          <a:lstStyle/>
          <a:p>
            <a:r>
              <a:rPr lang="en-IN" sz="3000" dirty="0">
                <a:latin typeface="Gill Sans MT (Headings)"/>
              </a:rPr>
              <a:t>Describing Dataset</a:t>
            </a:r>
          </a:p>
        </p:txBody>
      </p:sp>
    </p:spTree>
    <p:extLst>
      <p:ext uri="{BB962C8B-B14F-4D97-AF65-F5344CB8AC3E}">
        <p14:creationId xmlns:p14="http://schemas.microsoft.com/office/powerpoint/2010/main" val="37505273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B311B-3177-0658-3585-6639F26A9BF6}"/>
              </a:ext>
            </a:extLst>
          </p:cNvPr>
          <p:cNvSpPr>
            <a:spLocks noGrp="1"/>
          </p:cNvSpPr>
          <p:nvPr>
            <p:ph type="title"/>
          </p:nvPr>
        </p:nvSpPr>
        <p:spPr>
          <a:xfrm>
            <a:off x="0" y="0"/>
            <a:ext cx="10671048" cy="768096"/>
          </a:xfrm>
        </p:spPr>
        <p:txBody>
          <a:bodyPr/>
          <a:lstStyle/>
          <a:p>
            <a:r>
              <a:rPr lang="en-IN" sz="3000" i="0" dirty="0">
                <a:effectLst/>
              </a:rPr>
              <a:t>Data</a:t>
            </a:r>
            <a:r>
              <a:rPr lang="en-IN" sz="3000" b="1" i="0" dirty="0">
                <a:effectLst/>
              </a:rPr>
              <a:t> </a:t>
            </a:r>
            <a:r>
              <a:rPr lang="en-IN" sz="3000" i="0" dirty="0">
                <a:effectLst/>
              </a:rPr>
              <a:t>Visualization</a:t>
            </a:r>
          </a:p>
        </p:txBody>
      </p:sp>
      <p:pic>
        <p:nvPicPr>
          <p:cNvPr id="5" name="Picture 4">
            <a:extLst>
              <a:ext uri="{FF2B5EF4-FFF2-40B4-BE49-F238E27FC236}">
                <a16:creationId xmlns:a16="http://schemas.microsoft.com/office/drawing/2014/main" id="{C3CD3A2A-DE32-6AEA-DD92-DF80C98AE8B5}"/>
              </a:ext>
            </a:extLst>
          </p:cNvPr>
          <p:cNvPicPr>
            <a:picLocks noChangeAspect="1"/>
          </p:cNvPicPr>
          <p:nvPr/>
        </p:nvPicPr>
        <p:blipFill>
          <a:blip r:embed="rId2"/>
          <a:stretch>
            <a:fillRect/>
          </a:stretch>
        </p:blipFill>
        <p:spPr>
          <a:xfrm>
            <a:off x="2582501" y="1348309"/>
            <a:ext cx="6682523" cy="4741595"/>
          </a:xfrm>
          <a:prstGeom prst="rect">
            <a:avLst/>
          </a:prstGeom>
        </p:spPr>
      </p:pic>
      <p:pic>
        <p:nvPicPr>
          <p:cNvPr id="9" name="Picture 8">
            <a:extLst>
              <a:ext uri="{FF2B5EF4-FFF2-40B4-BE49-F238E27FC236}">
                <a16:creationId xmlns:a16="http://schemas.microsoft.com/office/drawing/2014/main" id="{C9B09829-3A63-83C3-15E4-F0A5FC124786}"/>
              </a:ext>
            </a:extLst>
          </p:cNvPr>
          <p:cNvPicPr>
            <a:picLocks noChangeAspect="1"/>
          </p:cNvPicPr>
          <p:nvPr/>
        </p:nvPicPr>
        <p:blipFill>
          <a:blip r:embed="rId3"/>
          <a:stretch>
            <a:fillRect/>
          </a:stretch>
        </p:blipFill>
        <p:spPr>
          <a:xfrm>
            <a:off x="4918428" y="768096"/>
            <a:ext cx="1629002" cy="381053"/>
          </a:xfrm>
          <a:prstGeom prst="rect">
            <a:avLst/>
          </a:prstGeom>
        </p:spPr>
      </p:pic>
    </p:spTree>
    <p:extLst>
      <p:ext uri="{BB962C8B-B14F-4D97-AF65-F5344CB8AC3E}">
        <p14:creationId xmlns:p14="http://schemas.microsoft.com/office/powerpoint/2010/main" val="134875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a:xfrm>
            <a:off x="0" y="16302"/>
            <a:ext cx="8045375" cy="503578"/>
          </a:xfrm>
        </p:spPr>
        <p:txBody>
          <a:bodyPr/>
          <a:lstStyle/>
          <a:p>
            <a:pPr algn="l"/>
            <a:r>
              <a:rPr lang="en-US" sz="3000" dirty="0">
                <a:solidFill>
                  <a:schemeClr val="tx1"/>
                </a:solidFill>
                <a:latin typeface="Gill Sans MT (Headings)"/>
              </a:rPr>
              <a:t>Data Pre-Processing</a:t>
            </a:r>
          </a:p>
        </p:txBody>
      </p:sp>
      <p:pic>
        <p:nvPicPr>
          <p:cNvPr id="3" name="Picture 2">
            <a:extLst>
              <a:ext uri="{FF2B5EF4-FFF2-40B4-BE49-F238E27FC236}">
                <a16:creationId xmlns:a16="http://schemas.microsoft.com/office/drawing/2014/main" id="{74FD041E-E48D-D346-34DA-60D0F067CB32}"/>
              </a:ext>
            </a:extLst>
          </p:cNvPr>
          <p:cNvPicPr>
            <a:picLocks noChangeAspect="1"/>
          </p:cNvPicPr>
          <p:nvPr/>
        </p:nvPicPr>
        <p:blipFill>
          <a:blip r:embed="rId2"/>
          <a:stretch>
            <a:fillRect/>
          </a:stretch>
        </p:blipFill>
        <p:spPr>
          <a:xfrm>
            <a:off x="225989" y="939955"/>
            <a:ext cx="9861501" cy="4303734"/>
          </a:xfrm>
          <a:prstGeom prst="rect">
            <a:avLst/>
          </a:prstGeom>
        </p:spPr>
      </p:pic>
      <p:pic>
        <p:nvPicPr>
          <p:cNvPr id="7" name="Picture 6">
            <a:extLst>
              <a:ext uri="{FF2B5EF4-FFF2-40B4-BE49-F238E27FC236}">
                <a16:creationId xmlns:a16="http://schemas.microsoft.com/office/drawing/2014/main" id="{344C93BC-C79A-AACA-5BCD-D485F36357D9}"/>
              </a:ext>
            </a:extLst>
          </p:cNvPr>
          <p:cNvPicPr>
            <a:picLocks noChangeAspect="1"/>
          </p:cNvPicPr>
          <p:nvPr/>
        </p:nvPicPr>
        <p:blipFill>
          <a:blip r:embed="rId3"/>
          <a:stretch>
            <a:fillRect/>
          </a:stretch>
        </p:blipFill>
        <p:spPr>
          <a:xfrm>
            <a:off x="265291" y="5243689"/>
            <a:ext cx="7165170" cy="829160"/>
          </a:xfrm>
          <a:prstGeom prst="rect">
            <a:avLst/>
          </a:prstGeom>
        </p:spPr>
      </p:pic>
    </p:spTree>
    <p:extLst>
      <p:ext uri="{BB962C8B-B14F-4D97-AF65-F5344CB8AC3E}">
        <p14:creationId xmlns:p14="http://schemas.microsoft.com/office/powerpoint/2010/main" val="38752316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04BC7D49-C7CD-4725-1E26-7069E6B4DBB3}"/>
              </a:ext>
            </a:extLst>
          </p:cNvPr>
          <p:cNvSpPr>
            <a:spLocks noGrp="1"/>
          </p:cNvSpPr>
          <p:nvPr>
            <p:ph type="sldNum" sz="quarter" idx="12"/>
          </p:nvPr>
        </p:nvSpPr>
        <p:spPr>
          <a:xfrm>
            <a:off x="0" y="0"/>
            <a:ext cx="3177540" cy="503578"/>
          </a:xfrm>
        </p:spPr>
        <p:txBody>
          <a:bodyPr/>
          <a:lstStyle/>
          <a:p>
            <a:pPr algn="l"/>
            <a:r>
              <a:rPr lang="en-US" sz="3000" dirty="0" err="1">
                <a:solidFill>
                  <a:schemeClr val="tx1"/>
                </a:solidFill>
                <a:latin typeface="Gill Sans MT (Headings)"/>
              </a:rPr>
              <a:t>Wordcloud</a:t>
            </a:r>
            <a:endParaRPr lang="en-US" sz="3000" dirty="0">
              <a:solidFill>
                <a:schemeClr val="tx1"/>
              </a:solidFill>
              <a:latin typeface="Gill Sans MT (Headings)"/>
            </a:endParaRPr>
          </a:p>
        </p:txBody>
      </p:sp>
      <p:pic>
        <p:nvPicPr>
          <p:cNvPr id="9" name="Picture 8">
            <a:extLst>
              <a:ext uri="{FF2B5EF4-FFF2-40B4-BE49-F238E27FC236}">
                <a16:creationId xmlns:a16="http://schemas.microsoft.com/office/drawing/2014/main" id="{35CA3914-E5CC-4A6D-3049-9D5BE9774FD9}"/>
              </a:ext>
            </a:extLst>
          </p:cNvPr>
          <p:cNvPicPr>
            <a:picLocks noChangeAspect="1"/>
          </p:cNvPicPr>
          <p:nvPr/>
        </p:nvPicPr>
        <p:blipFill>
          <a:blip r:embed="rId2"/>
          <a:stretch>
            <a:fillRect/>
          </a:stretch>
        </p:blipFill>
        <p:spPr>
          <a:xfrm>
            <a:off x="78248" y="1180862"/>
            <a:ext cx="5001323" cy="828791"/>
          </a:xfrm>
          <a:prstGeom prst="rect">
            <a:avLst/>
          </a:prstGeom>
        </p:spPr>
      </p:pic>
      <p:pic>
        <p:nvPicPr>
          <p:cNvPr id="10" name="Picture 2">
            <a:extLst>
              <a:ext uri="{FF2B5EF4-FFF2-40B4-BE49-F238E27FC236}">
                <a16:creationId xmlns:a16="http://schemas.microsoft.com/office/drawing/2014/main" id="{C89D5D83-1678-62FE-8CCE-9CFCD1D1CFB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117368"/>
            <a:ext cx="4632900" cy="3029248"/>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a:extLst>
              <a:ext uri="{FF2B5EF4-FFF2-40B4-BE49-F238E27FC236}">
                <a16:creationId xmlns:a16="http://schemas.microsoft.com/office/drawing/2014/main" id="{B3DA2792-FC3C-E79F-C46A-A246DB1A152D}"/>
              </a:ext>
            </a:extLst>
          </p:cNvPr>
          <p:cNvPicPr>
            <a:picLocks noChangeAspect="1"/>
          </p:cNvPicPr>
          <p:nvPr/>
        </p:nvPicPr>
        <p:blipFill>
          <a:blip r:embed="rId4"/>
          <a:stretch>
            <a:fillRect/>
          </a:stretch>
        </p:blipFill>
        <p:spPr>
          <a:xfrm>
            <a:off x="78248" y="2009653"/>
            <a:ext cx="5077534" cy="847843"/>
          </a:xfrm>
          <a:prstGeom prst="rect">
            <a:avLst/>
          </a:prstGeom>
        </p:spPr>
      </p:pic>
      <p:pic>
        <p:nvPicPr>
          <p:cNvPr id="2052" name="Picture 4">
            <a:extLst>
              <a:ext uri="{FF2B5EF4-FFF2-40B4-BE49-F238E27FC236}">
                <a16:creationId xmlns:a16="http://schemas.microsoft.com/office/drawing/2014/main" id="{C48E1DB2-80E5-CEA3-0F30-6DB13D511A6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69438" y="3159772"/>
            <a:ext cx="4825231" cy="2877959"/>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0D5E7375-9832-1044-C2E7-661C0DD5C30D}"/>
              </a:ext>
            </a:extLst>
          </p:cNvPr>
          <p:cNvPicPr>
            <a:picLocks noChangeAspect="1"/>
          </p:cNvPicPr>
          <p:nvPr/>
        </p:nvPicPr>
        <p:blipFill>
          <a:blip r:embed="rId6"/>
          <a:stretch>
            <a:fillRect/>
          </a:stretch>
        </p:blipFill>
        <p:spPr>
          <a:xfrm>
            <a:off x="78248" y="711384"/>
            <a:ext cx="5753100" cy="409575"/>
          </a:xfrm>
          <a:prstGeom prst="rect">
            <a:avLst/>
          </a:prstGeom>
        </p:spPr>
      </p:pic>
    </p:spTree>
    <p:extLst>
      <p:ext uri="{BB962C8B-B14F-4D97-AF65-F5344CB8AC3E}">
        <p14:creationId xmlns:p14="http://schemas.microsoft.com/office/powerpoint/2010/main" val="20885209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990D2AA-8329-309A-E00F-C35BFB5924FF}"/>
              </a:ext>
            </a:extLst>
          </p:cNvPr>
          <p:cNvPicPr>
            <a:picLocks noChangeAspect="1"/>
          </p:cNvPicPr>
          <p:nvPr/>
        </p:nvPicPr>
        <p:blipFill>
          <a:blip r:embed="rId2"/>
          <a:stretch>
            <a:fillRect/>
          </a:stretch>
        </p:blipFill>
        <p:spPr>
          <a:xfrm>
            <a:off x="0" y="748312"/>
            <a:ext cx="3467584" cy="828791"/>
          </a:xfrm>
          <a:prstGeom prst="rect">
            <a:avLst/>
          </a:prstGeom>
        </p:spPr>
      </p:pic>
      <p:pic>
        <p:nvPicPr>
          <p:cNvPr id="6" name="Picture 5">
            <a:extLst>
              <a:ext uri="{FF2B5EF4-FFF2-40B4-BE49-F238E27FC236}">
                <a16:creationId xmlns:a16="http://schemas.microsoft.com/office/drawing/2014/main" id="{2F0B5BB4-3DE2-259D-5204-F28A91A268B1}"/>
              </a:ext>
            </a:extLst>
          </p:cNvPr>
          <p:cNvPicPr>
            <a:picLocks noChangeAspect="1"/>
          </p:cNvPicPr>
          <p:nvPr/>
        </p:nvPicPr>
        <p:blipFill>
          <a:blip r:embed="rId3"/>
          <a:stretch>
            <a:fillRect/>
          </a:stretch>
        </p:blipFill>
        <p:spPr>
          <a:xfrm>
            <a:off x="-10602" y="1577103"/>
            <a:ext cx="7668695" cy="724001"/>
          </a:xfrm>
          <a:prstGeom prst="rect">
            <a:avLst/>
          </a:prstGeom>
        </p:spPr>
      </p:pic>
      <p:pic>
        <p:nvPicPr>
          <p:cNvPr id="3074" name="Picture 2">
            <a:extLst>
              <a:ext uri="{FF2B5EF4-FFF2-40B4-BE49-F238E27FC236}">
                <a16:creationId xmlns:a16="http://schemas.microsoft.com/office/drawing/2014/main" id="{8FA51EAC-B51B-C34A-99E8-E60214C191D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03" y="2405894"/>
            <a:ext cx="5103107" cy="3739777"/>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E4DBDEBD-03B6-AEAD-FEC9-0CEC778436E1}"/>
              </a:ext>
            </a:extLst>
          </p:cNvPr>
          <p:cNvSpPr txBox="1"/>
          <p:nvPr/>
        </p:nvSpPr>
        <p:spPr>
          <a:xfrm>
            <a:off x="0" y="0"/>
            <a:ext cx="5745099" cy="553998"/>
          </a:xfrm>
          <a:prstGeom prst="rect">
            <a:avLst/>
          </a:prstGeom>
          <a:noFill/>
        </p:spPr>
        <p:txBody>
          <a:bodyPr wrap="none" rtlCol="0">
            <a:spAutoFit/>
          </a:bodyPr>
          <a:lstStyle/>
          <a:p>
            <a:r>
              <a:rPr lang="en-IN" sz="3000" dirty="0">
                <a:latin typeface="Gill Sans MT (Headings)"/>
              </a:rPr>
              <a:t>Top 30 Words Using ‘Ham’ &amp; ‘Spam’</a:t>
            </a:r>
          </a:p>
        </p:txBody>
      </p:sp>
    </p:spTree>
    <p:extLst>
      <p:ext uri="{BB962C8B-B14F-4D97-AF65-F5344CB8AC3E}">
        <p14:creationId xmlns:p14="http://schemas.microsoft.com/office/powerpoint/2010/main" val="32708692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FDAF3BB-BD1E-9FAF-F854-2DEA90C1F7FD}"/>
              </a:ext>
            </a:extLst>
          </p:cNvPr>
          <p:cNvPicPr>
            <a:picLocks noChangeAspect="1"/>
          </p:cNvPicPr>
          <p:nvPr/>
        </p:nvPicPr>
        <p:blipFill>
          <a:blip r:embed="rId2"/>
          <a:stretch>
            <a:fillRect/>
          </a:stretch>
        </p:blipFill>
        <p:spPr>
          <a:xfrm>
            <a:off x="0" y="-1"/>
            <a:ext cx="4344214" cy="998669"/>
          </a:xfrm>
          <a:prstGeom prst="rect">
            <a:avLst/>
          </a:prstGeom>
        </p:spPr>
      </p:pic>
      <p:pic>
        <p:nvPicPr>
          <p:cNvPr id="6" name="Picture 5">
            <a:extLst>
              <a:ext uri="{FF2B5EF4-FFF2-40B4-BE49-F238E27FC236}">
                <a16:creationId xmlns:a16="http://schemas.microsoft.com/office/drawing/2014/main" id="{AEA0636A-F41E-7D92-28CD-EC1F0D180A4B}"/>
              </a:ext>
            </a:extLst>
          </p:cNvPr>
          <p:cNvPicPr>
            <a:picLocks noChangeAspect="1"/>
          </p:cNvPicPr>
          <p:nvPr/>
        </p:nvPicPr>
        <p:blipFill>
          <a:blip r:embed="rId3"/>
          <a:stretch>
            <a:fillRect/>
          </a:stretch>
        </p:blipFill>
        <p:spPr>
          <a:xfrm>
            <a:off x="30498" y="998668"/>
            <a:ext cx="10124014" cy="898803"/>
          </a:xfrm>
          <a:prstGeom prst="rect">
            <a:avLst/>
          </a:prstGeom>
        </p:spPr>
      </p:pic>
      <p:pic>
        <p:nvPicPr>
          <p:cNvPr id="4098" name="Picture 2">
            <a:extLst>
              <a:ext uri="{FF2B5EF4-FFF2-40B4-BE49-F238E27FC236}">
                <a16:creationId xmlns:a16="http://schemas.microsoft.com/office/drawing/2014/main" id="{8833B6B2-A6BB-C5E2-9EFC-0F4551DD099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2147519"/>
            <a:ext cx="5092505" cy="37944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539482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AE96911-D599-DDBA-EC93-67F70EFB825C}"/>
              </a:ext>
            </a:extLst>
          </p:cNvPr>
          <p:cNvSpPr txBox="1"/>
          <p:nvPr/>
        </p:nvSpPr>
        <p:spPr>
          <a:xfrm>
            <a:off x="473340" y="303957"/>
            <a:ext cx="7137281" cy="3833229"/>
          </a:xfrm>
          <a:prstGeom prst="rect">
            <a:avLst/>
          </a:prstGeom>
          <a:noFill/>
        </p:spPr>
        <p:txBody>
          <a:bodyPr wrap="square">
            <a:spAutoFit/>
          </a:bodyPr>
          <a:lstStyle/>
          <a:p>
            <a:pPr lvl="0">
              <a:lnSpc>
                <a:spcPct val="107000"/>
              </a:lnSpc>
            </a:pPr>
            <a:r>
              <a:rPr lang="en-IN" sz="2400" b="1" u="sng" dirty="0">
                <a:effectLst/>
                <a:latin typeface="Calibri" panose="020F0502020204030204" pitchFamily="34" charset="0"/>
                <a:ea typeface="Calibri" panose="020F0502020204030204" pitchFamily="34" charset="0"/>
                <a:cs typeface="Calibri" panose="020F0502020204030204" pitchFamily="34" charset="0"/>
              </a:rPr>
              <a:t>Testing of Identified Approaches (Algorithms)</a:t>
            </a:r>
          </a:p>
          <a:p>
            <a:pPr lvl="0">
              <a:lnSpc>
                <a:spcPct val="107000"/>
              </a:lnSpc>
            </a:pP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endParaRPr lang="en-IN" sz="12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en-IN" sz="1800" dirty="0">
                <a:effectLst/>
                <a:latin typeface="Calibri" panose="020F0502020204030204" pitchFamily="34" charset="0"/>
                <a:ea typeface="Calibri" panose="020F0502020204030204" pitchFamily="34" charset="0"/>
                <a:cs typeface="Calibri" panose="020F0502020204030204" pitchFamily="34" charset="0"/>
              </a:rPr>
              <a:t>Logistic Regression</a:t>
            </a:r>
          </a:p>
          <a:p>
            <a:pPr marL="342900" lvl="0" indent="-342900">
              <a:lnSpc>
                <a:spcPct val="107000"/>
              </a:lnSpc>
              <a:buFont typeface="+mj-lt"/>
              <a:buAutoNum type="arabicPeriod"/>
            </a:pPr>
            <a:r>
              <a:rPr lang="en-IN" dirty="0">
                <a:effectLst/>
                <a:latin typeface="Calibri" panose="020F0502020204030204" pitchFamily="34" charset="0"/>
                <a:ea typeface="Calibri" panose="020F0502020204030204" pitchFamily="34" charset="0"/>
                <a:cs typeface="Times New Roman" panose="02020603050405020304" pitchFamily="18" charset="0"/>
              </a:rPr>
              <a:t>Decision Tree Classifier</a:t>
            </a:r>
          </a:p>
          <a:p>
            <a:pPr marL="342900" lvl="0" indent="-342900">
              <a:lnSpc>
                <a:spcPct val="107000"/>
              </a:lnSpc>
              <a:buFont typeface="+mj-lt"/>
              <a:buAutoNum type="arabicPeriod"/>
            </a:pPr>
            <a:r>
              <a:rPr lang="en-IN" dirty="0">
                <a:effectLst/>
                <a:latin typeface="Calibri" panose="020F0502020204030204" pitchFamily="34" charset="0"/>
                <a:ea typeface="Calibri" panose="020F0502020204030204" pitchFamily="34" charset="0"/>
                <a:cs typeface="Times New Roman" panose="02020603050405020304" pitchFamily="18" charset="0"/>
              </a:rPr>
              <a:t>Gradient Boosting Classifier</a:t>
            </a:r>
          </a:p>
          <a:p>
            <a:pPr marL="342900" lvl="0" indent="-342900">
              <a:lnSpc>
                <a:spcPct val="107000"/>
              </a:lnSpc>
              <a:buFont typeface="+mj-lt"/>
              <a:buAutoNum type="arabicPeriod"/>
            </a:pPr>
            <a:r>
              <a:rPr lang="en-IN" dirty="0">
                <a:effectLst/>
                <a:latin typeface="Calibri" panose="020F0502020204030204" pitchFamily="34" charset="0"/>
                <a:ea typeface="Calibri" panose="020F0502020204030204" pitchFamily="34" charset="0"/>
                <a:cs typeface="Times New Roman" panose="02020603050405020304" pitchFamily="18" charset="0"/>
              </a:rPr>
              <a:t>Random Forest Classifier</a:t>
            </a:r>
          </a:p>
          <a:p>
            <a:pPr marL="342900" lvl="0" indent="-342900">
              <a:lnSpc>
                <a:spcPct val="107000"/>
              </a:lnSpc>
              <a:buFont typeface="+mj-lt"/>
              <a:buAutoNum type="arabicPeriod"/>
            </a:pPr>
            <a:r>
              <a:rPr lang="en-IN" sz="1800" dirty="0">
                <a:effectLst/>
                <a:latin typeface="Calibri" panose="020F0502020204030204" pitchFamily="34" charset="0"/>
                <a:ea typeface="Calibri" panose="020F0502020204030204" pitchFamily="34" charset="0"/>
                <a:cs typeface="Calibri" panose="020F0502020204030204" pitchFamily="34" charset="0"/>
              </a:rPr>
              <a:t>Linear Support Vector Classifier</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en-IN" sz="1800" dirty="0">
                <a:effectLst/>
                <a:latin typeface="Calibri" panose="020F0502020204030204" pitchFamily="34" charset="0"/>
                <a:ea typeface="Calibri" panose="020F0502020204030204" pitchFamily="34" charset="0"/>
                <a:cs typeface="Calibri" panose="020F0502020204030204" pitchFamily="34" charset="0"/>
              </a:rPr>
              <a:t>Bernoulli NB</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en-IN" sz="1800" dirty="0">
                <a:effectLst/>
                <a:latin typeface="Calibri" panose="020F0502020204030204" pitchFamily="34" charset="0"/>
                <a:ea typeface="Calibri" panose="020F0502020204030204" pitchFamily="34" charset="0"/>
                <a:cs typeface="Calibri" panose="020F0502020204030204" pitchFamily="34" charset="0"/>
              </a:rPr>
              <a:t>Multinomial NB</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en-IN" sz="1800" dirty="0">
                <a:effectLst/>
                <a:latin typeface="Calibri" panose="020F0502020204030204" pitchFamily="34" charset="0"/>
                <a:ea typeface="Calibri" panose="020F0502020204030204" pitchFamily="34" charset="0"/>
                <a:cs typeface="Calibri" panose="020F0502020204030204" pitchFamily="34" charset="0"/>
              </a:rPr>
              <a:t>SGD Classifier</a:t>
            </a:r>
          </a:p>
          <a:p>
            <a:pPr marL="342900" lvl="0" indent="-342900">
              <a:lnSpc>
                <a:spcPct val="107000"/>
              </a:lnSpc>
              <a:buFont typeface="+mj-lt"/>
              <a:buAutoNum type="arabicPeriod"/>
            </a:pPr>
            <a:r>
              <a:rPr lang="en-IN" dirty="0">
                <a:latin typeface="Calibri" panose="020F0502020204030204" pitchFamily="34" charset="0"/>
                <a:ea typeface="Calibri" panose="020F0502020204030204" pitchFamily="34" charset="0"/>
                <a:cs typeface="Calibri" panose="020F0502020204030204" pitchFamily="34" charset="0"/>
              </a:rPr>
              <a:t>LGBM </a:t>
            </a:r>
            <a:r>
              <a:rPr lang="en-IN" dirty="0">
                <a:effectLst/>
                <a:latin typeface="Calibri" panose="020F0502020204030204" pitchFamily="34" charset="0"/>
                <a:ea typeface="Calibri" panose="020F0502020204030204" pitchFamily="34" charset="0"/>
                <a:cs typeface="Calibri" panose="020F0502020204030204" pitchFamily="34" charset="0"/>
              </a:rPr>
              <a:t>Classifier</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rabicPeriod"/>
            </a:pPr>
            <a:r>
              <a:rPr lang="en-IN" sz="1800" dirty="0">
                <a:effectLst/>
                <a:latin typeface="Calibri" panose="020F0502020204030204" pitchFamily="34" charset="0"/>
                <a:ea typeface="Calibri" panose="020F0502020204030204" pitchFamily="34" charset="0"/>
                <a:cs typeface="Calibri" panose="020F0502020204030204" pitchFamily="34" charset="0"/>
              </a:rPr>
              <a:t>XGB Classifier</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3506384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9DB8024-98ED-5DBC-3AFC-6262C125D985}"/>
              </a:ext>
            </a:extLst>
          </p:cNvPr>
          <p:cNvPicPr>
            <a:picLocks noChangeAspect="1"/>
          </p:cNvPicPr>
          <p:nvPr/>
        </p:nvPicPr>
        <p:blipFill>
          <a:blip r:embed="rId2"/>
          <a:stretch>
            <a:fillRect/>
          </a:stretch>
        </p:blipFill>
        <p:spPr>
          <a:xfrm>
            <a:off x="-2" y="1237956"/>
            <a:ext cx="9616331" cy="4529798"/>
          </a:xfrm>
          <a:prstGeom prst="rect">
            <a:avLst/>
          </a:prstGeom>
        </p:spPr>
      </p:pic>
      <p:sp>
        <p:nvSpPr>
          <p:cNvPr id="2" name="TextBox 1">
            <a:extLst>
              <a:ext uri="{FF2B5EF4-FFF2-40B4-BE49-F238E27FC236}">
                <a16:creationId xmlns:a16="http://schemas.microsoft.com/office/drawing/2014/main" id="{91234A77-4E10-EA62-6E0B-26C696166C3B}"/>
              </a:ext>
            </a:extLst>
          </p:cNvPr>
          <p:cNvSpPr txBox="1"/>
          <p:nvPr/>
        </p:nvSpPr>
        <p:spPr>
          <a:xfrm>
            <a:off x="0" y="0"/>
            <a:ext cx="7128811" cy="1015663"/>
          </a:xfrm>
          <a:prstGeom prst="rect">
            <a:avLst/>
          </a:prstGeom>
          <a:noFill/>
        </p:spPr>
        <p:txBody>
          <a:bodyPr wrap="none" rtlCol="0">
            <a:spAutoFit/>
          </a:bodyPr>
          <a:lstStyle/>
          <a:p>
            <a:r>
              <a:rPr lang="en-IN" sz="3000" dirty="0">
                <a:latin typeface="Gill Sans MT (Headings)"/>
              </a:rPr>
              <a:t>Modelling</a:t>
            </a:r>
            <a:br>
              <a:rPr lang="en-IN" sz="3000" dirty="0">
                <a:latin typeface="Gill Sans MT (Headings)"/>
              </a:rPr>
            </a:br>
            <a:r>
              <a:rPr lang="en-IN" sz="3000" dirty="0">
                <a:latin typeface="Gill Sans MT (Headings)"/>
              </a:rPr>
              <a:t>Finding the Best Random State and Accuracy</a:t>
            </a:r>
          </a:p>
        </p:txBody>
      </p:sp>
    </p:spTree>
    <p:extLst>
      <p:ext uri="{BB962C8B-B14F-4D97-AF65-F5344CB8AC3E}">
        <p14:creationId xmlns:p14="http://schemas.microsoft.com/office/powerpoint/2010/main" val="21233927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4027038-9086-F525-085E-CB349B2830AE}"/>
              </a:ext>
            </a:extLst>
          </p:cNvPr>
          <p:cNvPicPr>
            <a:picLocks noChangeAspect="1"/>
          </p:cNvPicPr>
          <p:nvPr/>
        </p:nvPicPr>
        <p:blipFill>
          <a:blip r:embed="rId2"/>
          <a:stretch>
            <a:fillRect/>
          </a:stretch>
        </p:blipFill>
        <p:spPr>
          <a:xfrm>
            <a:off x="0" y="0"/>
            <a:ext cx="9830100" cy="5964702"/>
          </a:xfrm>
          <a:prstGeom prst="rect">
            <a:avLst/>
          </a:prstGeom>
        </p:spPr>
      </p:pic>
    </p:spTree>
    <p:extLst>
      <p:ext uri="{BB962C8B-B14F-4D97-AF65-F5344CB8AC3E}">
        <p14:creationId xmlns:p14="http://schemas.microsoft.com/office/powerpoint/2010/main" val="8390347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B085A36-4B5A-3ADC-E422-D79DA85A4B78}"/>
              </a:ext>
            </a:extLst>
          </p:cNvPr>
          <p:cNvPicPr>
            <a:picLocks noChangeAspect="1"/>
          </p:cNvPicPr>
          <p:nvPr/>
        </p:nvPicPr>
        <p:blipFill>
          <a:blip r:embed="rId2"/>
          <a:stretch>
            <a:fillRect/>
          </a:stretch>
        </p:blipFill>
        <p:spPr>
          <a:xfrm>
            <a:off x="0" y="0"/>
            <a:ext cx="5500468" cy="1997612"/>
          </a:xfrm>
          <a:prstGeom prst="rect">
            <a:avLst/>
          </a:prstGeom>
        </p:spPr>
      </p:pic>
      <p:pic>
        <p:nvPicPr>
          <p:cNvPr id="7" name="Picture 6">
            <a:extLst>
              <a:ext uri="{FF2B5EF4-FFF2-40B4-BE49-F238E27FC236}">
                <a16:creationId xmlns:a16="http://schemas.microsoft.com/office/drawing/2014/main" id="{BA61085D-2E59-7093-A986-1A9B6BFDAA7F}"/>
              </a:ext>
            </a:extLst>
          </p:cNvPr>
          <p:cNvPicPr>
            <a:picLocks noChangeAspect="1"/>
          </p:cNvPicPr>
          <p:nvPr/>
        </p:nvPicPr>
        <p:blipFill>
          <a:blip r:embed="rId3"/>
          <a:stretch>
            <a:fillRect/>
          </a:stretch>
        </p:blipFill>
        <p:spPr>
          <a:xfrm>
            <a:off x="0" y="1997612"/>
            <a:ext cx="5500468" cy="4079631"/>
          </a:xfrm>
          <a:prstGeom prst="rect">
            <a:avLst/>
          </a:prstGeom>
        </p:spPr>
      </p:pic>
    </p:spTree>
    <p:extLst>
      <p:ext uri="{BB962C8B-B14F-4D97-AF65-F5344CB8AC3E}">
        <p14:creationId xmlns:p14="http://schemas.microsoft.com/office/powerpoint/2010/main" val="26892988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CB91BB3-CD81-AF41-4CDC-F7206382CD04}"/>
              </a:ext>
            </a:extLst>
          </p:cNvPr>
          <p:cNvSpPr txBox="1"/>
          <p:nvPr/>
        </p:nvSpPr>
        <p:spPr>
          <a:xfrm>
            <a:off x="0" y="978477"/>
            <a:ext cx="9685243" cy="2450094"/>
          </a:xfrm>
          <a:prstGeom prst="rect">
            <a:avLst/>
          </a:prstGeom>
          <a:noFill/>
        </p:spPr>
        <p:txBody>
          <a:bodyPr wrap="square">
            <a:spAutoFit/>
          </a:bodyPr>
          <a:lstStyle/>
          <a:p>
            <a:pPr marL="457200">
              <a:lnSpc>
                <a:spcPct val="107000"/>
              </a:lnSpc>
            </a:pPr>
            <a:r>
              <a:rPr lang="en-IN" b="1" u="none" strike="noStrike" dirty="0">
                <a:effectLst/>
                <a:latin typeface="Calibri" panose="020F0502020204030204" pitchFamily="34" charset="0"/>
                <a:ea typeface="Calibri" panose="020F0502020204030204" pitchFamily="34" charset="0"/>
                <a:cs typeface="Calibri" panose="020F0502020204030204" pitchFamily="34" charset="0"/>
              </a:rPr>
              <a:t> </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b="1" u="sng" dirty="0">
                <a:effectLst/>
                <a:latin typeface="Calibri" panose="020F0502020204030204" pitchFamily="34" charset="0"/>
                <a:ea typeface="Calibri" panose="020F0502020204030204" pitchFamily="34" charset="0"/>
                <a:cs typeface="Calibri" panose="020F0502020204030204" pitchFamily="34" charset="0"/>
              </a:rPr>
              <a:t>Hardware used: </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Wingdings" panose="05000000000000000000" pitchFamily="2" charset="2"/>
              <a:buChar char=""/>
            </a:pPr>
            <a:r>
              <a:rPr lang="en-IN" b="1" dirty="0">
                <a:effectLst/>
                <a:latin typeface="Calibri" panose="020F0502020204030204" pitchFamily="34" charset="0"/>
                <a:ea typeface="Calibri" panose="020F0502020204030204" pitchFamily="34" charset="0"/>
                <a:cs typeface="Calibri" panose="020F0502020204030204" pitchFamily="34" charset="0"/>
              </a:rPr>
              <a:t>Processor</a:t>
            </a:r>
            <a:r>
              <a:rPr lang="en-IN" dirty="0">
                <a:effectLst/>
                <a:latin typeface="Calibri" panose="020F0502020204030204" pitchFamily="34" charset="0"/>
                <a:ea typeface="Calibri" panose="020F0502020204030204" pitchFamily="34" charset="0"/>
                <a:cs typeface="Calibri" panose="020F0502020204030204" pitchFamily="34" charset="0"/>
              </a:rPr>
              <a:t>: 11th Gen Intel(R) Core (TM) i5-1125G4 @ 2.00GHz   2.00 GHz</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Wingdings" panose="05000000000000000000" pitchFamily="2" charset="2"/>
              <a:buChar char=""/>
            </a:pPr>
            <a:r>
              <a:rPr lang="en-IN" b="1" dirty="0">
                <a:effectLst/>
                <a:latin typeface="Calibri" panose="020F0502020204030204" pitchFamily="34" charset="0"/>
                <a:ea typeface="Calibri" panose="020F0502020204030204" pitchFamily="34" charset="0"/>
                <a:cs typeface="Calibri" panose="020F0502020204030204" pitchFamily="34" charset="0"/>
              </a:rPr>
              <a:t>System Type</a:t>
            </a:r>
            <a:r>
              <a:rPr lang="en-IN" dirty="0">
                <a:effectLst/>
                <a:latin typeface="Calibri" panose="020F0502020204030204" pitchFamily="34" charset="0"/>
                <a:ea typeface="Calibri" panose="020F0502020204030204" pitchFamily="34" charset="0"/>
                <a:cs typeface="Calibri" panose="020F0502020204030204" pitchFamily="34" charset="0"/>
              </a:rPr>
              <a:t>:</a:t>
            </a:r>
            <a:r>
              <a:rPr lang="en-IN" b="1" dirty="0">
                <a:effectLst/>
                <a:latin typeface="Calibri" panose="020F0502020204030204" pitchFamily="34" charset="0"/>
                <a:ea typeface="Calibri" panose="020F0502020204030204" pitchFamily="34" charset="0"/>
                <a:cs typeface="Calibri" panose="020F0502020204030204" pitchFamily="34" charset="0"/>
              </a:rPr>
              <a:t> </a:t>
            </a:r>
            <a:r>
              <a:rPr lang="en-IN" dirty="0">
                <a:effectLst/>
                <a:latin typeface="Calibri" panose="020F0502020204030204" pitchFamily="34" charset="0"/>
                <a:ea typeface="Calibri" panose="020F0502020204030204" pitchFamily="34" charset="0"/>
                <a:cs typeface="Calibri" panose="020F0502020204030204" pitchFamily="34" charset="0"/>
              </a:rPr>
              <a:t>64-bit OS</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pPr>
            <a:r>
              <a:rPr lang="en-IN" dirty="0">
                <a:effectLst/>
                <a:latin typeface="Calibri" panose="020F0502020204030204" pitchFamily="34" charset="0"/>
                <a:ea typeface="Calibri" panose="020F0502020204030204" pitchFamily="34" charset="0"/>
                <a:cs typeface="Calibri" panose="020F0502020204030204" pitchFamily="34" charset="0"/>
              </a:rPr>
              <a:t> </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b="1" u="sng" dirty="0">
                <a:effectLst/>
                <a:latin typeface="Calibri" panose="020F0502020204030204" pitchFamily="34" charset="0"/>
                <a:ea typeface="Calibri" panose="020F0502020204030204" pitchFamily="34" charset="0"/>
                <a:cs typeface="Calibri" panose="020F0502020204030204" pitchFamily="34" charset="0"/>
              </a:rPr>
              <a:t>Software used: </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Wingdings" panose="05000000000000000000" pitchFamily="2" charset="2"/>
              <a:buChar char=""/>
            </a:pPr>
            <a:r>
              <a:rPr lang="en-IN" b="1" dirty="0">
                <a:effectLst/>
                <a:latin typeface="Calibri" panose="020F0502020204030204" pitchFamily="34" charset="0"/>
                <a:ea typeface="Calibri" panose="020F0502020204030204" pitchFamily="34" charset="0"/>
                <a:cs typeface="Calibri" panose="020F0502020204030204" pitchFamily="34" charset="0"/>
              </a:rPr>
              <a:t>Anaconda </a:t>
            </a:r>
            <a:r>
              <a:rPr lang="en-IN" dirty="0">
                <a:effectLst/>
                <a:latin typeface="Calibri" panose="020F0502020204030204" pitchFamily="34" charset="0"/>
                <a:ea typeface="Calibri" panose="020F0502020204030204" pitchFamily="34" charset="0"/>
                <a:cs typeface="Calibri" panose="020F0502020204030204" pitchFamily="34" charset="0"/>
              </a:rPr>
              <a:t>for 64-bit OS</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Wingdings" panose="05000000000000000000" pitchFamily="2" charset="2"/>
              <a:buChar char=""/>
            </a:pPr>
            <a:r>
              <a:rPr lang="en-IN" b="1" dirty="0" err="1">
                <a:effectLst/>
                <a:latin typeface="Calibri" panose="020F0502020204030204" pitchFamily="34" charset="0"/>
                <a:ea typeface="Calibri" panose="020F0502020204030204" pitchFamily="34" charset="0"/>
                <a:cs typeface="Calibri" panose="020F0502020204030204" pitchFamily="34" charset="0"/>
              </a:rPr>
              <a:t>Jupyter</a:t>
            </a:r>
            <a:r>
              <a:rPr lang="en-IN" b="1" dirty="0">
                <a:effectLst/>
                <a:latin typeface="Calibri" panose="020F0502020204030204" pitchFamily="34" charset="0"/>
                <a:ea typeface="Calibri" panose="020F0502020204030204" pitchFamily="34" charset="0"/>
                <a:cs typeface="Calibri" panose="020F0502020204030204" pitchFamily="34" charset="0"/>
              </a:rPr>
              <a:t> </a:t>
            </a:r>
            <a:r>
              <a:rPr lang="en-IN" dirty="0">
                <a:effectLst/>
                <a:latin typeface="Calibri" panose="020F0502020204030204" pitchFamily="34" charset="0"/>
                <a:ea typeface="Calibri" panose="020F0502020204030204" pitchFamily="34" charset="0"/>
                <a:cs typeface="Calibri" panose="020F0502020204030204" pitchFamily="34" charset="0"/>
              </a:rPr>
              <a:t>notebook</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 name="TextBox 1">
            <a:extLst>
              <a:ext uri="{FF2B5EF4-FFF2-40B4-BE49-F238E27FC236}">
                <a16:creationId xmlns:a16="http://schemas.microsoft.com/office/drawing/2014/main" id="{C44E18B4-363B-ABE6-103D-B19951AE9C1C}"/>
              </a:ext>
            </a:extLst>
          </p:cNvPr>
          <p:cNvSpPr txBox="1"/>
          <p:nvPr/>
        </p:nvSpPr>
        <p:spPr>
          <a:xfrm>
            <a:off x="0" y="154744"/>
            <a:ext cx="9867445" cy="1015663"/>
          </a:xfrm>
          <a:prstGeom prst="rect">
            <a:avLst/>
          </a:prstGeom>
          <a:noFill/>
        </p:spPr>
        <p:txBody>
          <a:bodyPr wrap="none" rtlCol="0">
            <a:spAutoFit/>
          </a:bodyPr>
          <a:lstStyle/>
          <a:p>
            <a:r>
              <a:rPr lang="en-IN" sz="3000" b="1" u="sng" dirty="0">
                <a:effectLst/>
                <a:latin typeface="+mj-lt"/>
                <a:ea typeface="Calibri" panose="020F0502020204030204" pitchFamily="34" charset="0"/>
                <a:cs typeface="Calibri" panose="020F0502020204030204" pitchFamily="34" charset="0"/>
              </a:rPr>
              <a:t>Hardware and Software Requirements and Tools Used</a:t>
            </a:r>
            <a:endParaRPr lang="en-IN" sz="3000" dirty="0">
              <a:effectLst/>
              <a:latin typeface="+mj-lt"/>
              <a:ea typeface="Calibri" panose="020F0502020204030204" pitchFamily="34" charset="0"/>
              <a:cs typeface="Times New Roman" panose="02020603050405020304" pitchFamily="18" charset="0"/>
            </a:endParaRPr>
          </a:p>
          <a:p>
            <a:endParaRPr lang="en-IN" sz="3000" dirty="0">
              <a:latin typeface="+mj-lt"/>
            </a:endParaRPr>
          </a:p>
        </p:txBody>
      </p:sp>
    </p:spTree>
    <p:extLst>
      <p:ext uri="{BB962C8B-B14F-4D97-AF65-F5344CB8AC3E}">
        <p14:creationId xmlns:p14="http://schemas.microsoft.com/office/powerpoint/2010/main" val="41663767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248E188-2AAA-7FAF-EA18-2E5FD86E3C06}"/>
              </a:ext>
            </a:extLst>
          </p:cNvPr>
          <p:cNvPicPr>
            <a:picLocks noChangeAspect="1"/>
          </p:cNvPicPr>
          <p:nvPr/>
        </p:nvPicPr>
        <p:blipFill>
          <a:blip r:embed="rId2"/>
          <a:stretch>
            <a:fillRect/>
          </a:stretch>
        </p:blipFill>
        <p:spPr>
          <a:xfrm>
            <a:off x="-1" y="0"/>
            <a:ext cx="6311333" cy="1546895"/>
          </a:xfrm>
          <a:prstGeom prst="rect">
            <a:avLst/>
          </a:prstGeom>
        </p:spPr>
      </p:pic>
      <p:pic>
        <p:nvPicPr>
          <p:cNvPr id="3" name="Picture 2">
            <a:extLst>
              <a:ext uri="{FF2B5EF4-FFF2-40B4-BE49-F238E27FC236}">
                <a16:creationId xmlns:a16="http://schemas.microsoft.com/office/drawing/2014/main" id="{F5540FB9-ED16-6603-CAC2-951F77B63D96}"/>
              </a:ext>
            </a:extLst>
          </p:cNvPr>
          <p:cNvPicPr>
            <a:picLocks noChangeAspect="1"/>
          </p:cNvPicPr>
          <p:nvPr/>
        </p:nvPicPr>
        <p:blipFill>
          <a:blip r:embed="rId3"/>
          <a:stretch>
            <a:fillRect/>
          </a:stretch>
        </p:blipFill>
        <p:spPr>
          <a:xfrm>
            <a:off x="0" y="1546895"/>
            <a:ext cx="5766373" cy="3236119"/>
          </a:xfrm>
          <a:prstGeom prst="rect">
            <a:avLst/>
          </a:prstGeom>
        </p:spPr>
      </p:pic>
      <p:pic>
        <p:nvPicPr>
          <p:cNvPr id="6" name="Picture 5">
            <a:extLst>
              <a:ext uri="{FF2B5EF4-FFF2-40B4-BE49-F238E27FC236}">
                <a16:creationId xmlns:a16="http://schemas.microsoft.com/office/drawing/2014/main" id="{9F901812-BCFA-1E6D-95F4-5404DCCB0683}"/>
              </a:ext>
            </a:extLst>
          </p:cNvPr>
          <p:cNvPicPr>
            <a:picLocks noChangeAspect="1"/>
          </p:cNvPicPr>
          <p:nvPr/>
        </p:nvPicPr>
        <p:blipFill>
          <a:blip r:embed="rId4"/>
          <a:stretch>
            <a:fillRect/>
          </a:stretch>
        </p:blipFill>
        <p:spPr>
          <a:xfrm>
            <a:off x="6292029" y="1626391"/>
            <a:ext cx="5516918" cy="3077126"/>
          </a:xfrm>
          <a:prstGeom prst="rect">
            <a:avLst/>
          </a:prstGeom>
        </p:spPr>
      </p:pic>
    </p:spTree>
    <p:extLst>
      <p:ext uri="{BB962C8B-B14F-4D97-AF65-F5344CB8AC3E}">
        <p14:creationId xmlns:p14="http://schemas.microsoft.com/office/powerpoint/2010/main" val="24867203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21</a:t>
            </a:fld>
            <a:endParaRPr lang="en-US" dirty="0"/>
          </a:p>
        </p:txBody>
      </p:sp>
      <p:pic>
        <p:nvPicPr>
          <p:cNvPr id="3" name="Picture 2">
            <a:extLst>
              <a:ext uri="{FF2B5EF4-FFF2-40B4-BE49-F238E27FC236}">
                <a16:creationId xmlns:a16="http://schemas.microsoft.com/office/drawing/2014/main" id="{4FD6EB7C-E26A-E2B6-BCDA-544DD3248470}"/>
              </a:ext>
            </a:extLst>
          </p:cNvPr>
          <p:cNvPicPr>
            <a:picLocks noChangeAspect="1"/>
          </p:cNvPicPr>
          <p:nvPr/>
        </p:nvPicPr>
        <p:blipFill>
          <a:blip r:embed="rId2"/>
          <a:stretch>
            <a:fillRect/>
          </a:stretch>
        </p:blipFill>
        <p:spPr>
          <a:xfrm>
            <a:off x="-1" y="322018"/>
            <a:ext cx="6126321" cy="3265244"/>
          </a:xfrm>
          <a:prstGeom prst="rect">
            <a:avLst/>
          </a:prstGeom>
        </p:spPr>
      </p:pic>
      <p:pic>
        <p:nvPicPr>
          <p:cNvPr id="6" name="Picture 5">
            <a:extLst>
              <a:ext uri="{FF2B5EF4-FFF2-40B4-BE49-F238E27FC236}">
                <a16:creationId xmlns:a16="http://schemas.microsoft.com/office/drawing/2014/main" id="{4ACE6DE5-1C3D-B342-2446-55CCE40BF27A}"/>
              </a:ext>
            </a:extLst>
          </p:cNvPr>
          <p:cNvPicPr>
            <a:picLocks noChangeAspect="1"/>
          </p:cNvPicPr>
          <p:nvPr/>
        </p:nvPicPr>
        <p:blipFill>
          <a:blip r:embed="rId3"/>
          <a:stretch>
            <a:fillRect/>
          </a:stretch>
        </p:blipFill>
        <p:spPr>
          <a:xfrm>
            <a:off x="6135273" y="379388"/>
            <a:ext cx="5770007" cy="3207874"/>
          </a:xfrm>
          <a:prstGeom prst="rect">
            <a:avLst/>
          </a:prstGeom>
        </p:spPr>
      </p:pic>
    </p:spTree>
    <p:extLst>
      <p:ext uri="{BB962C8B-B14F-4D97-AF65-F5344CB8AC3E}">
        <p14:creationId xmlns:p14="http://schemas.microsoft.com/office/powerpoint/2010/main" val="22244372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63D00B8-0AC8-FFCF-8A3C-1C656F93585C}"/>
              </a:ext>
            </a:extLst>
          </p:cNvPr>
          <p:cNvPicPr>
            <a:picLocks noChangeAspect="1"/>
          </p:cNvPicPr>
          <p:nvPr/>
        </p:nvPicPr>
        <p:blipFill>
          <a:blip r:embed="rId2"/>
          <a:stretch>
            <a:fillRect/>
          </a:stretch>
        </p:blipFill>
        <p:spPr>
          <a:xfrm>
            <a:off x="267286" y="571499"/>
            <a:ext cx="5692726" cy="3664845"/>
          </a:xfrm>
          <a:prstGeom prst="rect">
            <a:avLst/>
          </a:prstGeom>
        </p:spPr>
      </p:pic>
      <p:pic>
        <p:nvPicPr>
          <p:cNvPr id="6" name="Picture 5">
            <a:extLst>
              <a:ext uri="{FF2B5EF4-FFF2-40B4-BE49-F238E27FC236}">
                <a16:creationId xmlns:a16="http://schemas.microsoft.com/office/drawing/2014/main" id="{3143FB90-EF0C-758D-3146-7634DB52A8A9}"/>
              </a:ext>
            </a:extLst>
          </p:cNvPr>
          <p:cNvPicPr>
            <a:picLocks noChangeAspect="1"/>
          </p:cNvPicPr>
          <p:nvPr/>
        </p:nvPicPr>
        <p:blipFill>
          <a:blip r:embed="rId3"/>
          <a:stretch>
            <a:fillRect/>
          </a:stretch>
        </p:blipFill>
        <p:spPr>
          <a:xfrm>
            <a:off x="6316395" y="561536"/>
            <a:ext cx="5692726" cy="3600328"/>
          </a:xfrm>
          <a:prstGeom prst="rect">
            <a:avLst/>
          </a:prstGeom>
        </p:spPr>
      </p:pic>
    </p:spTree>
    <p:extLst>
      <p:ext uri="{BB962C8B-B14F-4D97-AF65-F5344CB8AC3E}">
        <p14:creationId xmlns:p14="http://schemas.microsoft.com/office/powerpoint/2010/main" val="30589471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40DB0DC-F22F-4BFC-779E-DF6D02908BED}"/>
              </a:ext>
            </a:extLst>
          </p:cNvPr>
          <p:cNvPicPr>
            <a:picLocks noChangeAspect="1"/>
          </p:cNvPicPr>
          <p:nvPr/>
        </p:nvPicPr>
        <p:blipFill>
          <a:blip r:embed="rId2"/>
          <a:stretch>
            <a:fillRect/>
          </a:stretch>
        </p:blipFill>
        <p:spPr>
          <a:xfrm>
            <a:off x="140749" y="182881"/>
            <a:ext cx="4754808" cy="5936566"/>
          </a:xfrm>
          <a:prstGeom prst="rect">
            <a:avLst/>
          </a:prstGeom>
        </p:spPr>
      </p:pic>
      <p:pic>
        <p:nvPicPr>
          <p:cNvPr id="7" name="Picture 6">
            <a:extLst>
              <a:ext uri="{FF2B5EF4-FFF2-40B4-BE49-F238E27FC236}">
                <a16:creationId xmlns:a16="http://schemas.microsoft.com/office/drawing/2014/main" id="{5596FA75-5D55-ED92-8B1B-A0B6E06052D4}"/>
              </a:ext>
            </a:extLst>
          </p:cNvPr>
          <p:cNvPicPr>
            <a:picLocks noChangeAspect="1"/>
          </p:cNvPicPr>
          <p:nvPr/>
        </p:nvPicPr>
        <p:blipFill>
          <a:blip r:embed="rId3"/>
          <a:stretch>
            <a:fillRect/>
          </a:stretch>
        </p:blipFill>
        <p:spPr>
          <a:xfrm>
            <a:off x="5207030" y="406277"/>
            <a:ext cx="5642470" cy="3335729"/>
          </a:xfrm>
          <a:prstGeom prst="rect">
            <a:avLst/>
          </a:prstGeom>
        </p:spPr>
      </p:pic>
    </p:spTree>
    <p:extLst>
      <p:ext uri="{BB962C8B-B14F-4D97-AF65-F5344CB8AC3E}">
        <p14:creationId xmlns:p14="http://schemas.microsoft.com/office/powerpoint/2010/main" val="13683500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459AF24-E965-E6D9-DE1D-0CB1E7B59BB4}"/>
              </a:ext>
            </a:extLst>
          </p:cNvPr>
          <p:cNvPicPr>
            <a:picLocks noChangeAspect="1"/>
          </p:cNvPicPr>
          <p:nvPr/>
        </p:nvPicPr>
        <p:blipFill>
          <a:blip r:embed="rId2"/>
          <a:stretch>
            <a:fillRect/>
          </a:stretch>
        </p:blipFill>
        <p:spPr>
          <a:xfrm>
            <a:off x="448847" y="364881"/>
            <a:ext cx="4967332" cy="2420522"/>
          </a:xfrm>
          <a:prstGeom prst="rect">
            <a:avLst/>
          </a:prstGeom>
        </p:spPr>
      </p:pic>
      <p:pic>
        <p:nvPicPr>
          <p:cNvPr id="6" name="Picture 5">
            <a:extLst>
              <a:ext uri="{FF2B5EF4-FFF2-40B4-BE49-F238E27FC236}">
                <a16:creationId xmlns:a16="http://schemas.microsoft.com/office/drawing/2014/main" id="{7E8E2A43-FCC6-F79A-0F2E-C5A50789EA37}"/>
              </a:ext>
            </a:extLst>
          </p:cNvPr>
          <p:cNvPicPr>
            <a:picLocks noChangeAspect="1"/>
          </p:cNvPicPr>
          <p:nvPr/>
        </p:nvPicPr>
        <p:blipFill>
          <a:blip r:embed="rId3"/>
          <a:stretch>
            <a:fillRect/>
          </a:stretch>
        </p:blipFill>
        <p:spPr>
          <a:xfrm>
            <a:off x="6590313" y="285090"/>
            <a:ext cx="5019675" cy="5000625"/>
          </a:xfrm>
          <a:prstGeom prst="rect">
            <a:avLst/>
          </a:prstGeom>
        </p:spPr>
      </p:pic>
    </p:spTree>
    <p:extLst>
      <p:ext uri="{BB962C8B-B14F-4D97-AF65-F5344CB8AC3E}">
        <p14:creationId xmlns:p14="http://schemas.microsoft.com/office/powerpoint/2010/main" val="37734941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D22EB0D-77CB-2791-E645-4D8CEA79BA43}"/>
              </a:ext>
            </a:extLst>
          </p:cNvPr>
          <p:cNvPicPr>
            <a:picLocks noChangeAspect="1"/>
          </p:cNvPicPr>
          <p:nvPr/>
        </p:nvPicPr>
        <p:blipFill>
          <a:blip r:embed="rId2"/>
          <a:stretch>
            <a:fillRect/>
          </a:stretch>
        </p:blipFill>
        <p:spPr>
          <a:xfrm>
            <a:off x="1275471" y="270729"/>
            <a:ext cx="5884984" cy="5518481"/>
          </a:xfrm>
          <a:prstGeom prst="rect">
            <a:avLst/>
          </a:prstGeom>
        </p:spPr>
      </p:pic>
    </p:spTree>
    <p:extLst>
      <p:ext uri="{BB962C8B-B14F-4D97-AF65-F5344CB8AC3E}">
        <p14:creationId xmlns:p14="http://schemas.microsoft.com/office/powerpoint/2010/main" val="30924756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801ED7F-ECF7-AA90-5B00-E2C9930CD69F}"/>
              </a:ext>
            </a:extLst>
          </p:cNvPr>
          <p:cNvPicPr>
            <a:picLocks noChangeAspect="1"/>
          </p:cNvPicPr>
          <p:nvPr/>
        </p:nvPicPr>
        <p:blipFill>
          <a:blip r:embed="rId2"/>
          <a:stretch>
            <a:fillRect/>
          </a:stretch>
        </p:blipFill>
        <p:spPr>
          <a:xfrm>
            <a:off x="151960" y="178996"/>
            <a:ext cx="5057775" cy="4924425"/>
          </a:xfrm>
          <a:prstGeom prst="rect">
            <a:avLst/>
          </a:prstGeom>
        </p:spPr>
      </p:pic>
      <p:pic>
        <p:nvPicPr>
          <p:cNvPr id="7" name="Picture 6">
            <a:extLst>
              <a:ext uri="{FF2B5EF4-FFF2-40B4-BE49-F238E27FC236}">
                <a16:creationId xmlns:a16="http://schemas.microsoft.com/office/drawing/2014/main" id="{77B54FB0-FEEC-C475-2EC2-2E708F0BC74A}"/>
              </a:ext>
            </a:extLst>
          </p:cNvPr>
          <p:cNvPicPr>
            <a:picLocks noChangeAspect="1"/>
          </p:cNvPicPr>
          <p:nvPr/>
        </p:nvPicPr>
        <p:blipFill>
          <a:blip r:embed="rId3"/>
          <a:stretch>
            <a:fillRect/>
          </a:stretch>
        </p:blipFill>
        <p:spPr>
          <a:xfrm>
            <a:off x="6381057" y="592088"/>
            <a:ext cx="5272414" cy="4511333"/>
          </a:xfrm>
          <a:prstGeom prst="rect">
            <a:avLst/>
          </a:prstGeom>
        </p:spPr>
      </p:pic>
    </p:spTree>
    <p:extLst>
      <p:ext uri="{BB962C8B-B14F-4D97-AF65-F5344CB8AC3E}">
        <p14:creationId xmlns:p14="http://schemas.microsoft.com/office/powerpoint/2010/main" val="7688982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8954-9BCB-7FD9-A210-38DC54382D45}"/>
              </a:ext>
            </a:extLst>
          </p:cNvPr>
          <p:cNvSpPr>
            <a:spLocks noGrp="1"/>
          </p:cNvSpPr>
          <p:nvPr>
            <p:ph type="title"/>
          </p:nvPr>
        </p:nvSpPr>
        <p:spPr>
          <a:xfrm>
            <a:off x="1569361" y="497541"/>
            <a:ext cx="10622639" cy="5257800"/>
          </a:xfrm>
        </p:spPr>
        <p:txBody>
          <a:bodyPr/>
          <a:lstStyle/>
          <a:p>
            <a:pPr algn="ctr"/>
            <a:r>
              <a:rPr lang="en-US" dirty="0"/>
              <a:t>Final Procedure:</a:t>
            </a:r>
            <a:br>
              <a:rPr lang="en-US" dirty="0"/>
            </a:br>
            <a:br>
              <a:rPr lang="en-US" dirty="0"/>
            </a:br>
            <a:br>
              <a:rPr lang="en-US" dirty="0"/>
            </a:br>
            <a:r>
              <a:rPr lang="en-US" dirty="0"/>
              <a:t>1. Saving the model</a:t>
            </a:r>
            <a:br>
              <a:rPr lang="en-US" dirty="0"/>
            </a:br>
            <a:br>
              <a:rPr lang="en-US" dirty="0"/>
            </a:br>
            <a:br>
              <a:rPr lang="en-US" dirty="0"/>
            </a:br>
            <a:br>
              <a:rPr lang="en-US" dirty="0"/>
            </a:br>
            <a:br>
              <a:rPr lang="en-US" dirty="0"/>
            </a:br>
            <a:br>
              <a:rPr lang="en-US" dirty="0"/>
            </a:br>
            <a:br>
              <a:rPr lang="en-US" b="1" i="0" dirty="0">
                <a:effectLst/>
                <a:latin typeface="-apple-system"/>
              </a:rPr>
            </a:br>
            <a:br>
              <a:rPr lang="en-US" b="1" i="0" dirty="0">
                <a:effectLst/>
                <a:latin typeface="-apple-system"/>
              </a:rPr>
            </a:br>
            <a:endParaRPr lang="en-US" dirty="0"/>
          </a:p>
        </p:txBody>
      </p:sp>
      <p:sp>
        <p:nvSpPr>
          <p:cNvPr id="4" name="Title 1">
            <a:extLst>
              <a:ext uri="{FF2B5EF4-FFF2-40B4-BE49-F238E27FC236}">
                <a16:creationId xmlns:a16="http://schemas.microsoft.com/office/drawing/2014/main" id="{E962DDE9-8482-CD19-2816-5062D2FB1C6A}"/>
              </a:ext>
            </a:extLst>
          </p:cNvPr>
          <p:cNvSpPr txBox="1">
            <a:spLocks/>
          </p:cNvSpPr>
          <p:nvPr/>
        </p:nvSpPr>
        <p:spPr>
          <a:xfrm>
            <a:off x="3738282" y="309283"/>
            <a:ext cx="7664286" cy="6051176"/>
          </a:xfrm>
          <a:prstGeom prst="rect">
            <a:avLst/>
          </a:prstGeom>
        </p:spPr>
        <p:txBody>
          <a:bodyPr vert="horz" lIns="0" tIns="0" rIns="0" bIns="0" rtlCol="0" anchor="t">
            <a:noAutofit/>
          </a:bodyPr>
          <a:lstStyle>
            <a:lvl1pPr algn="l" defTabSz="914400" rtl="0" eaLnBrk="1" latinLnBrk="0" hangingPunct="1">
              <a:lnSpc>
                <a:spcPct val="100000"/>
              </a:lnSpc>
              <a:spcBef>
                <a:spcPct val="0"/>
              </a:spcBef>
              <a:buNone/>
              <a:defRPr sz="3300" b="1" kern="1200" cap="all" baseline="0">
                <a:solidFill>
                  <a:schemeClr val="accent6"/>
                </a:solidFill>
                <a:latin typeface="Arial" panose="020B0604020202020204" pitchFamily="34" charset="0"/>
                <a:ea typeface="+mj-ea"/>
                <a:cs typeface="Arial" panose="020B0604020202020204" pitchFamily="34" charset="0"/>
              </a:defRPr>
            </a:lvl1pPr>
          </a:lstStyle>
          <a:p>
            <a:br>
              <a:rPr lang="en-US" dirty="0"/>
            </a:br>
            <a:br>
              <a:rPr lang="en-US" dirty="0"/>
            </a:br>
            <a:br>
              <a:rPr lang="en-US" dirty="0"/>
            </a:br>
            <a:endParaRPr lang="en-US" dirty="0"/>
          </a:p>
          <a:p>
            <a:br>
              <a:rPr lang="en-US" dirty="0"/>
            </a:br>
            <a:br>
              <a:rPr lang="en-US" dirty="0"/>
            </a:br>
            <a:br>
              <a:rPr lang="en-US" dirty="0"/>
            </a:br>
            <a:br>
              <a:rPr lang="en-US" dirty="0"/>
            </a:br>
            <a:br>
              <a:rPr lang="en-US" dirty="0">
                <a:latin typeface="-apple-system"/>
              </a:rPr>
            </a:br>
            <a:br>
              <a:rPr lang="en-US" dirty="0">
                <a:latin typeface="-apple-system"/>
              </a:rPr>
            </a:br>
            <a:endParaRPr lang="en-US" dirty="0"/>
          </a:p>
        </p:txBody>
      </p:sp>
      <p:pic>
        <p:nvPicPr>
          <p:cNvPr id="5" name="Picture 4">
            <a:extLst>
              <a:ext uri="{FF2B5EF4-FFF2-40B4-BE49-F238E27FC236}">
                <a16:creationId xmlns:a16="http://schemas.microsoft.com/office/drawing/2014/main" id="{FBC16BBF-7D73-AD9B-1AC7-10AC7EEFF6F1}"/>
              </a:ext>
            </a:extLst>
          </p:cNvPr>
          <p:cNvPicPr>
            <a:picLocks noChangeAspect="1"/>
          </p:cNvPicPr>
          <p:nvPr/>
        </p:nvPicPr>
        <p:blipFill>
          <a:blip r:embed="rId2"/>
          <a:stretch>
            <a:fillRect/>
          </a:stretch>
        </p:blipFill>
        <p:spPr>
          <a:xfrm>
            <a:off x="4646588" y="2726391"/>
            <a:ext cx="7001354" cy="1507984"/>
          </a:xfrm>
          <a:prstGeom prst="rect">
            <a:avLst/>
          </a:prstGeom>
        </p:spPr>
      </p:pic>
    </p:spTree>
    <p:extLst>
      <p:ext uri="{BB962C8B-B14F-4D97-AF65-F5344CB8AC3E}">
        <p14:creationId xmlns:p14="http://schemas.microsoft.com/office/powerpoint/2010/main" val="6856810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8954-9BCB-7FD9-A210-38DC54382D45}"/>
              </a:ext>
            </a:extLst>
          </p:cNvPr>
          <p:cNvSpPr>
            <a:spLocks noGrp="1"/>
          </p:cNvSpPr>
          <p:nvPr>
            <p:ph type="title"/>
          </p:nvPr>
        </p:nvSpPr>
        <p:spPr>
          <a:xfrm>
            <a:off x="779930" y="349624"/>
            <a:ext cx="9211796" cy="3917576"/>
          </a:xfrm>
        </p:spPr>
        <p:txBody>
          <a:bodyPr/>
          <a:lstStyle/>
          <a:p>
            <a:pPr algn="ctr"/>
            <a:r>
              <a:rPr lang="en-US" dirty="0"/>
              <a:t>2. </a:t>
            </a:r>
            <a:r>
              <a:rPr lang="en-US" sz="2400" dirty="0"/>
              <a:t>Comparing Actual and Prediction</a:t>
            </a:r>
            <a:br>
              <a:rPr lang="en-US" dirty="0"/>
            </a:br>
            <a:br>
              <a:rPr lang="en-US" dirty="0"/>
            </a:br>
            <a:br>
              <a:rPr lang="en-US" dirty="0"/>
            </a:br>
            <a:br>
              <a:rPr lang="en-US" dirty="0"/>
            </a:br>
            <a:br>
              <a:rPr lang="en-US" b="1" i="0" dirty="0">
                <a:effectLst/>
                <a:latin typeface="-apple-system"/>
              </a:rPr>
            </a:br>
            <a:br>
              <a:rPr lang="en-US" b="1" i="0" dirty="0">
                <a:effectLst/>
                <a:latin typeface="-apple-system"/>
              </a:rPr>
            </a:br>
            <a:endParaRPr lang="en-US" dirty="0"/>
          </a:p>
        </p:txBody>
      </p:sp>
      <p:sp>
        <p:nvSpPr>
          <p:cNvPr id="4" name="Title 1">
            <a:extLst>
              <a:ext uri="{FF2B5EF4-FFF2-40B4-BE49-F238E27FC236}">
                <a16:creationId xmlns:a16="http://schemas.microsoft.com/office/drawing/2014/main" id="{E962DDE9-8482-CD19-2816-5062D2FB1C6A}"/>
              </a:ext>
            </a:extLst>
          </p:cNvPr>
          <p:cNvSpPr txBox="1">
            <a:spLocks/>
          </p:cNvSpPr>
          <p:nvPr/>
        </p:nvSpPr>
        <p:spPr>
          <a:xfrm>
            <a:off x="779929" y="309283"/>
            <a:ext cx="10622639" cy="6051176"/>
          </a:xfrm>
          <a:prstGeom prst="rect">
            <a:avLst/>
          </a:prstGeom>
        </p:spPr>
        <p:txBody>
          <a:bodyPr vert="horz" lIns="0" tIns="0" rIns="0" bIns="0" rtlCol="0" anchor="t">
            <a:noAutofit/>
          </a:bodyPr>
          <a:lstStyle>
            <a:lvl1pPr algn="l" defTabSz="914400" rtl="0" eaLnBrk="1" latinLnBrk="0" hangingPunct="1">
              <a:lnSpc>
                <a:spcPct val="100000"/>
              </a:lnSpc>
              <a:spcBef>
                <a:spcPct val="0"/>
              </a:spcBef>
              <a:buNone/>
              <a:defRPr sz="3300" b="1" kern="1200" cap="all" baseline="0">
                <a:solidFill>
                  <a:schemeClr val="accent6"/>
                </a:solidFill>
                <a:latin typeface="Arial" panose="020B0604020202020204" pitchFamily="34" charset="0"/>
                <a:ea typeface="+mj-ea"/>
                <a:cs typeface="Arial" panose="020B0604020202020204" pitchFamily="34" charset="0"/>
              </a:defRPr>
            </a:lvl1pPr>
          </a:lstStyle>
          <a:p>
            <a:br>
              <a:rPr lang="en-US" dirty="0">
                <a:latin typeface="-apple-system"/>
              </a:rPr>
            </a:br>
            <a:endParaRPr lang="en-US" dirty="0"/>
          </a:p>
        </p:txBody>
      </p:sp>
      <p:pic>
        <p:nvPicPr>
          <p:cNvPr id="5" name="Picture 4">
            <a:extLst>
              <a:ext uri="{FF2B5EF4-FFF2-40B4-BE49-F238E27FC236}">
                <a16:creationId xmlns:a16="http://schemas.microsoft.com/office/drawing/2014/main" id="{4192CFFC-7627-B782-2CE8-C01DCE443EDF}"/>
              </a:ext>
            </a:extLst>
          </p:cNvPr>
          <p:cNvPicPr>
            <a:picLocks noChangeAspect="1"/>
          </p:cNvPicPr>
          <p:nvPr/>
        </p:nvPicPr>
        <p:blipFill>
          <a:blip r:embed="rId2"/>
          <a:stretch>
            <a:fillRect/>
          </a:stretch>
        </p:blipFill>
        <p:spPr>
          <a:xfrm>
            <a:off x="5043782" y="1050762"/>
            <a:ext cx="3396833" cy="5163507"/>
          </a:xfrm>
          <a:prstGeom prst="rect">
            <a:avLst/>
          </a:prstGeom>
        </p:spPr>
      </p:pic>
    </p:spTree>
    <p:extLst>
      <p:ext uri="{BB962C8B-B14F-4D97-AF65-F5344CB8AC3E}">
        <p14:creationId xmlns:p14="http://schemas.microsoft.com/office/powerpoint/2010/main" val="15159658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F7D2E-080D-DBDD-73C4-3C38A2B77908}"/>
              </a:ext>
            </a:extLst>
          </p:cNvPr>
          <p:cNvSpPr>
            <a:spLocks noGrp="1"/>
          </p:cNvSpPr>
          <p:nvPr>
            <p:ph type="ctrTitle"/>
          </p:nvPr>
        </p:nvSpPr>
        <p:spPr>
          <a:xfrm>
            <a:off x="3551556" y="123444"/>
            <a:ext cx="4169664" cy="667512"/>
          </a:xfrm>
        </p:spPr>
        <p:txBody>
          <a:bodyPr>
            <a:normAutofit fontScale="90000"/>
          </a:bodyPr>
          <a:lstStyle/>
          <a:p>
            <a:pPr algn="ctr"/>
            <a:r>
              <a:rPr lang="en-US" sz="3300" dirty="0"/>
              <a:t>SUMMARY</a:t>
            </a:r>
            <a:r>
              <a:rPr lang="en-US" dirty="0"/>
              <a:t> </a:t>
            </a:r>
          </a:p>
        </p:txBody>
      </p:sp>
      <p:sp>
        <p:nvSpPr>
          <p:cNvPr id="3" name="Content Placeholder 2">
            <a:extLst>
              <a:ext uri="{FF2B5EF4-FFF2-40B4-BE49-F238E27FC236}">
                <a16:creationId xmlns:a16="http://schemas.microsoft.com/office/drawing/2014/main" id="{2BE8FDE3-DBA4-6A04-C75D-E56FE92EF368}"/>
              </a:ext>
            </a:extLst>
          </p:cNvPr>
          <p:cNvSpPr>
            <a:spLocks noGrp="1"/>
          </p:cNvSpPr>
          <p:nvPr>
            <p:ph type="subTitle" idx="1"/>
          </p:nvPr>
        </p:nvSpPr>
        <p:spPr>
          <a:xfrm>
            <a:off x="287800" y="820746"/>
            <a:ext cx="11904200" cy="4343400"/>
          </a:xfrm>
        </p:spPr>
        <p:txBody>
          <a:bodyPr/>
          <a:lstStyle/>
          <a:p>
            <a:pPr marL="228600" algn="just">
              <a:lnSpc>
                <a:spcPct val="107000"/>
              </a:lnSpc>
              <a:spcAft>
                <a:spcPts val="800"/>
              </a:spcAft>
            </a:pPr>
            <a:r>
              <a:rPr lang="en-US" sz="18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In this project we have detected which news are fake news and which are true news. Then we have done different text process to eliminate problem of imbalance. By doing different EDA steps we have analyzed the text. </a:t>
            </a:r>
          </a:p>
          <a:p>
            <a:pPr marL="228600" algn="just">
              <a:lnSpc>
                <a:spcPct val="107000"/>
              </a:lnSpc>
              <a:spcAft>
                <a:spcPts val="800"/>
              </a:spcAft>
            </a:pPr>
            <a:r>
              <a:rPr lang="en-US" sz="18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We have checked frequently occurring words in our data as well as rarely occurring words. After all these steps we have built function to train and test different algorithms and using various evaluation metrics we have selected Linear-SVC for our final model. </a:t>
            </a:r>
          </a:p>
          <a:p>
            <a:pPr marL="228600" algn="just">
              <a:lnSpc>
                <a:spcPct val="107000"/>
              </a:lnSpc>
              <a:spcAft>
                <a:spcPts val="800"/>
              </a:spcAft>
            </a:pPr>
            <a:r>
              <a:rPr lang="en-US" sz="18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Finally, by doing hyperparameter tuning we got optimum parameters for our final model. And finally, we got improved accuracy score for our final model.</a:t>
            </a:r>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US" sz="1800" dirty="0">
              <a:latin typeface="Georgia" panose="02040502050405020303" pitchFamily="18" charset="0"/>
            </a:endParaRPr>
          </a:p>
        </p:txBody>
      </p:sp>
    </p:spTree>
    <p:extLst>
      <p:ext uri="{BB962C8B-B14F-4D97-AF65-F5344CB8AC3E}">
        <p14:creationId xmlns:p14="http://schemas.microsoft.com/office/powerpoint/2010/main" val="24391113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659DA61-51F5-3822-E735-4B2D4BF5CC66}"/>
              </a:ext>
            </a:extLst>
          </p:cNvPr>
          <p:cNvSpPr txBox="1"/>
          <p:nvPr/>
        </p:nvSpPr>
        <p:spPr>
          <a:xfrm>
            <a:off x="169795" y="204497"/>
            <a:ext cx="7665909" cy="554575"/>
          </a:xfrm>
          <a:prstGeom prst="rect">
            <a:avLst/>
          </a:prstGeom>
          <a:noFill/>
        </p:spPr>
        <p:txBody>
          <a:bodyPr wrap="square">
            <a:spAutoFit/>
          </a:bodyPr>
          <a:lstStyle/>
          <a:p>
            <a:pPr lvl="0">
              <a:lnSpc>
                <a:spcPct val="107000"/>
              </a:lnSpc>
              <a:spcAft>
                <a:spcPts val="800"/>
              </a:spcAft>
            </a:pPr>
            <a:r>
              <a:rPr lang="en-IN" sz="3000" b="1" u="sng" dirty="0">
                <a:effectLst/>
                <a:latin typeface="Gill Sans MT (Headings)"/>
                <a:ea typeface="Calibri" panose="020F0502020204030204" pitchFamily="34" charset="0"/>
                <a:cs typeface="Calibri" panose="020F0502020204030204" pitchFamily="34" charset="0"/>
              </a:rPr>
              <a:t>Tools, Libraries and Packages used:</a:t>
            </a:r>
            <a:endParaRPr lang="en-IN" sz="3000" dirty="0">
              <a:effectLst/>
              <a:latin typeface="Gill Sans MT (Headings)"/>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FD056768-367B-C87C-4AE4-EBE2A0ECD5A5}"/>
              </a:ext>
            </a:extLst>
          </p:cNvPr>
          <p:cNvPicPr>
            <a:picLocks noChangeAspect="1"/>
          </p:cNvPicPr>
          <p:nvPr/>
        </p:nvPicPr>
        <p:blipFill>
          <a:blip r:embed="rId2"/>
          <a:stretch>
            <a:fillRect/>
          </a:stretch>
        </p:blipFill>
        <p:spPr>
          <a:xfrm>
            <a:off x="3165232" y="1129950"/>
            <a:ext cx="5190978" cy="4427430"/>
          </a:xfrm>
          <a:prstGeom prst="rect">
            <a:avLst/>
          </a:prstGeom>
        </p:spPr>
      </p:pic>
      <p:pic>
        <p:nvPicPr>
          <p:cNvPr id="6" name="Picture 5">
            <a:extLst>
              <a:ext uri="{FF2B5EF4-FFF2-40B4-BE49-F238E27FC236}">
                <a16:creationId xmlns:a16="http://schemas.microsoft.com/office/drawing/2014/main" id="{608277FB-E6FE-5D3F-6EAA-915EE5A18F69}"/>
              </a:ext>
            </a:extLst>
          </p:cNvPr>
          <p:cNvPicPr>
            <a:picLocks noChangeAspect="1"/>
          </p:cNvPicPr>
          <p:nvPr/>
        </p:nvPicPr>
        <p:blipFill>
          <a:blip r:embed="rId3"/>
          <a:stretch>
            <a:fillRect/>
          </a:stretch>
        </p:blipFill>
        <p:spPr>
          <a:xfrm>
            <a:off x="3165232" y="5523019"/>
            <a:ext cx="5190978" cy="560118"/>
          </a:xfrm>
          <a:prstGeom prst="rect">
            <a:avLst/>
          </a:prstGeom>
        </p:spPr>
      </p:pic>
    </p:spTree>
    <p:extLst>
      <p:ext uri="{BB962C8B-B14F-4D97-AF65-F5344CB8AC3E}">
        <p14:creationId xmlns:p14="http://schemas.microsoft.com/office/powerpoint/2010/main" val="80834592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AB426-5B7C-607E-D413-5D2C9495CC0A}"/>
              </a:ext>
            </a:extLst>
          </p:cNvPr>
          <p:cNvSpPr>
            <a:spLocks noGrp="1"/>
          </p:cNvSpPr>
          <p:nvPr>
            <p:ph type="ctrTitle"/>
          </p:nvPr>
        </p:nvSpPr>
        <p:spPr>
          <a:xfrm>
            <a:off x="3310728" y="1167501"/>
            <a:ext cx="6549032" cy="1656588"/>
          </a:xfrm>
        </p:spPr>
        <p:txBody>
          <a:bodyPr/>
          <a:lstStyle/>
          <a:p>
            <a:r>
              <a:rPr lang="en-US" dirty="0"/>
              <a:t>THANK YOU</a:t>
            </a:r>
          </a:p>
        </p:txBody>
      </p:sp>
    </p:spTree>
    <p:extLst>
      <p:ext uri="{BB962C8B-B14F-4D97-AF65-F5344CB8AC3E}">
        <p14:creationId xmlns:p14="http://schemas.microsoft.com/office/powerpoint/2010/main" val="10039624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565E9-D88A-55D3-9D42-BD1C24B6DE9F}"/>
              </a:ext>
            </a:extLst>
          </p:cNvPr>
          <p:cNvSpPr>
            <a:spLocks noGrp="1"/>
          </p:cNvSpPr>
          <p:nvPr>
            <p:ph type="title"/>
          </p:nvPr>
        </p:nvSpPr>
        <p:spPr>
          <a:xfrm>
            <a:off x="402336" y="201706"/>
            <a:ext cx="5693664" cy="768096"/>
          </a:xfrm>
        </p:spPr>
        <p:txBody>
          <a:bodyPr/>
          <a:lstStyle/>
          <a:p>
            <a:r>
              <a:rPr lang="en-US" sz="3000" dirty="0">
                <a:solidFill>
                  <a:schemeClr val="accent6"/>
                </a:solidFill>
                <a:latin typeface="Arial Black" panose="020B0604020202020204" pitchFamily="34" charset="0"/>
                <a:ea typeface="Arial Regular" pitchFamily="34" charset="-122"/>
                <a:cs typeface="Arial Black" panose="020B0604020202020204" pitchFamily="34" charset="0"/>
              </a:rPr>
              <a:t>AGENDA</a:t>
            </a:r>
            <a:endParaRPr lang="en-US" sz="3000" dirty="0">
              <a:solidFill>
                <a:schemeClr val="accent6"/>
              </a:solidFill>
              <a:latin typeface="Arial Black" panose="020B0604020202020204" pitchFamily="34" charset="0"/>
              <a:cs typeface="Arial Black" panose="020B0604020202020204" pitchFamily="34" charset="0"/>
            </a:endParaRPr>
          </a:p>
        </p:txBody>
      </p:sp>
      <p:sp>
        <p:nvSpPr>
          <p:cNvPr id="3" name="Content Placeholder 2">
            <a:extLst>
              <a:ext uri="{FF2B5EF4-FFF2-40B4-BE49-F238E27FC236}">
                <a16:creationId xmlns:a16="http://schemas.microsoft.com/office/drawing/2014/main" id="{4D1F66E5-D2D7-172B-46BA-FEBFE092CC7F}"/>
              </a:ext>
            </a:extLst>
          </p:cNvPr>
          <p:cNvSpPr>
            <a:spLocks noGrp="1"/>
          </p:cNvSpPr>
          <p:nvPr>
            <p:ph idx="1"/>
          </p:nvPr>
        </p:nvSpPr>
        <p:spPr>
          <a:xfrm>
            <a:off x="114569" y="969802"/>
            <a:ext cx="5693664" cy="5169587"/>
          </a:xfrm>
        </p:spPr>
        <p:txBody>
          <a:bodyPr/>
          <a:lstStyle/>
          <a:p>
            <a:pPr marL="342900" indent="-342900">
              <a:buFont typeface="Wingdings" panose="05000000000000000000" pitchFamily="2" charset="2"/>
              <a:buChar char="§"/>
            </a:pPr>
            <a:r>
              <a:rPr lang="en-US" sz="2000" dirty="0"/>
              <a:t>Introduction​</a:t>
            </a:r>
          </a:p>
          <a:p>
            <a:pPr marL="342900" indent="-342900">
              <a:buFont typeface="Wingdings" panose="05000000000000000000" pitchFamily="2" charset="2"/>
              <a:buChar char="§"/>
            </a:pPr>
            <a:r>
              <a:rPr lang="en-US" sz="2000" dirty="0"/>
              <a:t>Problem Statement</a:t>
            </a:r>
          </a:p>
          <a:p>
            <a:pPr marL="342900" indent="-342900">
              <a:buFont typeface="Wingdings" panose="05000000000000000000" pitchFamily="2" charset="2"/>
              <a:buChar char="§"/>
            </a:pPr>
            <a:r>
              <a:rPr lang="en-US" sz="2000" dirty="0"/>
              <a:t>Business Goal</a:t>
            </a:r>
          </a:p>
          <a:p>
            <a:pPr marL="342900" indent="-342900">
              <a:buFont typeface="Wingdings" panose="05000000000000000000" pitchFamily="2" charset="2"/>
              <a:buChar char="§"/>
            </a:pPr>
            <a:r>
              <a:rPr lang="en-US" sz="2000" dirty="0"/>
              <a:t>Technical Requirement</a:t>
            </a:r>
          </a:p>
          <a:p>
            <a:pPr marL="342900" indent="-342900">
              <a:buFont typeface="Wingdings" panose="05000000000000000000" pitchFamily="2" charset="2"/>
              <a:buChar char="§"/>
            </a:pPr>
            <a:r>
              <a:rPr lang="en-US" sz="2000" dirty="0"/>
              <a:t>Exploratory Data Analysis (EDA)</a:t>
            </a:r>
          </a:p>
          <a:p>
            <a:pPr marL="342900" indent="-342900">
              <a:buFont typeface="Wingdings" panose="05000000000000000000" pitchFamily="2" charset="2"/>
              <a:buChar char="§"/>
            </a:pPr>
            <a:r>
              <a:rPr lang="en-US" sz="2000" dirty="0"/>
              <a:t>Data Description </a:t>
            </a:r>
          </a:p>
          <a:p>
            <a:pPr marL="342900" indent="-342900">
              <a:buFont typeface="Wingdings" panose="05000000000000000000" pitchFamily="2" charset="2"/>
              <a:buChar char="§"/>
            </a:pPr>
            <a:r>
              <a:rPr lang="en-US" sz="2000" dirty="0"/>
              <a:t>Visualization </a:t>
            </a:r>
          </a:p>
          <a:p>
            <a:pPr marL="342900" indent="-342900">
              <a:buFont typeface="Wingdings" panose="05000000000000000000" pitchFamily="2" charset="2"/>
              <a:buChar char="§"/>
            </a:pPr>
            <a:r>
              <a:rPr lang="en-US" sz="2000" dirty="0"/>
              <a:t>Data Pre-Processing</a:t>
            </a:r>
          </a:p>
          <a:p>
            <a:pPr marL="342900" indent="-342900">
              <a:buFont typeface="Wingdings" panose="05000000000000000000" pitchFamily="2" charset="2"/>
              <a:buChar char="§"/>
            </a:pPr>
            <a:r>
              <a:rPr lang="en-US" sz="2000" dirty="0"/>
              <a:t>Build Model </a:t>
            </a:r>
          </a:p>
          <a:p>
            <a:pPr marL="342900" indent="-342900">
              <a:buFont typeface="Wingdings" panose="05000000000000000000" pitchFamily="2" charset="2"/>
              <a:buChar char="§"/>
            </a:pPr>
            <a:r>
              <a:rPr lang="en-US" sz="2000" dirty="0"/>
              <a:t>Saved Best Model</a:t>
            </a:r>
          </a:p>
          <a:p>
            <a:pPr marL="342900" indent="-342900">
              <a:buFont typeface="Wingdings" panose="05000000000000000000" pitchFamily="2" charset="2"/>
              <a:buChar char="§"/>
            </a:pPr>
            <a:r>
              <a:rPr lang="en-US" sz="2000" dirty="0"/>
              <a:t>Summary​</a:t>
            </a:r>
          </a:p>
          <a:p>
            <a:endParaRPr lang="en-US" sz="2000" dirty="0"/>
          </a:p>
        </p:txBody>
      </p:sp>
    </p:spTree>
    <p:extLst>
      <p:ext uri="{BB962C8B-B14F-4D97-AF65-F5344CB8AC3E}">
        <p14:creationId xmlns:p14="http://schemas.microsoft.com/office/powerpoint/2010/main" val="38555318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a:xfrm>
            <a:off x="758952" y="731520"/>
            <a:ext cx="10671048" cy="768096"/>
          </a:xfrm>
        </p:spPr>
        <p:txBody>
          <a:bodyPr/>
          <a:lstStyle/>
          <a:p>
            <a:pPr algn="ctr"/>
            <a:r>
              <a:rPr lang="en-US" sz="3000" dirty="0"/>
              <a:t>Introduction</a:t>
            </a:r>
          </a:p>
        </p:txBody>
      </p:sp>
      <p:sp>
        <p:nvSpPr>
          <p:cNvPr id="5" name="TextBox 4">
            <a:extLst>
              <a:ext uri="{FF2B5EF4-FFF2-40B4-BE49-F238E27FC236}">
                <a16:creationId xmlns:a16="http://schemas.microsoft.com/office/drawing/2014/main" id="{F929DD8E-766C-14EF-5680-56C9C94455F1}"/>
              </a:ext>
            </a:extLst>
          </p:cNvPr>
          <p:cNvSpPr txBox="1"/>
          <p:nvPr/>
        </p:nvSpPr>
        <p:spPr>
          <a:xfrm>
            <a:off x="642411" y="2118799"/>
            <a:ext cx="10504303" cy="2844818"/>
          </a:xfrm>
          <a:prstGeom prst="rect">
            <a:avLst/>
          </a:prstGeom>
          <a:noFill/>
        </p:spPr>
        <p:txBody>
          <a:bodyPr wrap="square" rtlCol="0">
            <a:spAutoFit/>
          </a:bodyPr>
          <a:lstStyle/>
          <a:p>
            <a:pPr marL="457200" algn="just">
              <a:lnSpc>
                <a:spcPct val="107000"/>
              </a:lnSpc>
              <a:spcAft>
                <a:spcPts val="800"/>
              </a:spcAft>
            </a:pPr>
            <a:endParaRPr lang="en-US"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457200" algn="just">
              <a:lnSpc>
                <a:spcPct val="107000"/>
              </a:lnSpc>
              <a:spcAft>
                <a:spcPts val="800"/>
              </a:spcAft>
            </a:pPr>
            <a:r>
              <a:rPr lang="en-US" sz="2400" dirty="0">
                <a:effectLst/>
                <a:latin typeface="Calibri" panose="020F0502020204030204" pitchFamily="34" charset="0"/>
                <a:ea typeface="Calibri" panose="020F0502020204030204" pitchFamily="34" charset="0"/>
                <a:cs typeface="Times New Roman" panose="02020603050405020304" pitchFamily="18" charset="0"/>
              </a:rPr>
              <a:t>Fake news's simple meaning is to incorporate information that leads people to the wrong path. Nowadays fake news spreading like water and people share this information without verifying it. This is often done to further or impose certain ideas and is often achieved with political agendas. For media outlets, the ability to attract viewers to their websites is necessary to generate online advertising revenue. So it is necessary to detect fake news.</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9796220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0" y="0"/>
            <a:ext cx="6400800" cy="768096"/>
          </a:xfrm>
        </p:spPr>
        <p:txBody>
          <a:bodyPr>
            <a:normAutofit/>
          </a:bodyPr>
          <a:lstStyle/>
          <a:p>
            <a:r>
              <a:rPr lang="en-US" sz="3000" b="1" i="0" dirty="0">
                <a:effectLst/>
              </a:rPr>
              <a:t>Business Goal</a:t>
            </a:r>
          </a:p>
        </p:txBody>
      </p:sp>
      <p:sp>
        <p:nvSpPr>
          <p:cNvPr id="3" name="Text Placeholder 2">
            <a:extLst>
              <a:ext uri="{FF2B5EF4-FFF2-40B4-BE49-F238E27FC236}">
                <a16:creationId xmlns:a16="http://schemas.microsoft.com/office/drawing/2014/main" id="{A2E339BF-E6D7-DD0E-AF02-6813852EE723}"/>
              </a:ext>
            </a:extLst>
          </p:cNvPr>
          <p:cNvSpPr>
            <a:spLocks noGrp="1"/>
          </p:cNvSpPr>
          <p:nvPr>
            <p:ph type="body" idx="1"/>
          </p:nvPr>
        </p:nvSpPr>
        <p:spPr>
          <a:xfrm>
            <a:off x="-302560" y="1398494"/>
            <a:ext cx="10253383" cy="4061012"/>
          </a:xfrm>
        </p:spPr>
        <p:txBody>
          <a:bodyPr/>
          <a:lstStyle/>
          <a:p>
            <a:pPr marL="800100" indent="-342900" algn="just">
              <a:lnSpc>
                <a:spcPct val="107000"/>
              </a:lnSpc>
              <a:spcAft>
                <a:spcPts val="800"/>
              </a:spcAft>
              <a:buFont typeface="Arial" panose="020B0604020202020204" pitchFamily="34" charset="0"/>
              <a:buChar char="•"/>
            </a:pPr>
            <a:r>
              <a:rPr lang="en-US" sz="24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Fake news has become one of the biggest problems of our age. </a:t>
            </a:r>
          </a:p>
          <a:p>
            <a:pPr marL="800100" indent="-342900" algn="just">
              <a:lnSpc>
                <a:spcPct val="107000"/>
              </a:lnSpc>
              <a:spcAft>
                <a:spcPts val="800"/>
              </a:spcAft>
              <a:buFont typeface="Arial" panose="020B0604020202020204" pitchFamily="34" charset="0"/>
              <a:buChar char="•"/>
            </a:pPr>
            <a:r>
              <a:rPr lang="en-US" sz="24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It has serious impact on our online as well as offline discourse.</a:t>
            </a:r>
          </a:p>
          <a:p>
            <a:pPr marL="800100" indent="-342900" algn="just">
              <a:lnSpc>
                <a:spcPct val="107000"/>
              </a:lnSpc>
              <a:spcAft>
                <a:spcPts val="800"/>
              </a:spcAft>
              <a:buFont typeface="Arial" panose="020B0604020202020204" pitchFamily="34" charset="0"/>
              <a:buChar char="•"/>
            </a:pPr>
            <a:r>
              <a:rPr lang="en-US" sz="24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One can even go as far as saying that, to date, fake news poses a clear and present danger to western democracy and stability of the society.</a:t>
            </a:r>
          </a:p>
        </p:txBody>
      </p:sp>
    </p:spTree>
    <p:extLst>
      <p:ext uri="{BB962C8B-B14F-4D97-AF65-F5344CB8AC3E}">
        <p14:creationId xmlns:p14="http://schemas.microsoft.com/office/powerpoint/2010/main" val="29529238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13447" y="-3765"/>
            <a:ext cx="8852736" cy="768096"/>
          </a:xfrm>
        </p:spPr>
        <p:txBody>
          <a:bodyPr/>
          <a:lstStyle/>
          <a:p>
            <a:r>
              <a:rPr lang="en-US" sz="3000" b="1" i="0" dirty="0">
                <a:effectLst/>
              </a:rPr>
              <a:t>Technical Requirements</a:t>
            </a:r>
          </a:p>
        </p:txBody>
      </p:sp>
      <p:sp>
        <p:nvSpPr>
          <p:cNvPr id="7" name="Content Placeholder 2">
            <a:extLst>
              <a:ext uri="{FF2B5EF4-FFF2-40B4-BE49-F238E27FC236}">
                <a16:creationId xmlns:a16="http://schemas.microsoft.com/office/drawing/2014/main" id="{25850638-8450-CC9F-5BE0-166469165CFA}"/>
              </a:ext>
            </a:extLst>
          </p:cNvPr>
          <p:cNvSpPr txBox="1">
            <a:spLocks/>
          </p:cNvSpPr>
          <p:nvPr/>
        </p:nvSpPr>
        <p:spPr>
          <a:xfrm>
            <a:off x="539496" y="1211311"/>
            <a:ext cx="11401492" cy="4736054"/>
          </a:xfrm>
          <a:prstGeom prst="rect">
            <a:avLst/>
          </a:prstGeom>
        </p:spPr>
        <p:txBody>
          <a:bodyPr vert="horz" lIns="0" tIns="0" rIns="0" bIns="0" rtlCol="0">
            <a:noAutofit/>
          </a:bodyPr>
          <a:lstStyle>
            <a:lvl1pPr marL="0" indent="0" algn="ctr" defTabSz="914400" rtl="0" eaLnBrk="1" latinLnBrk="0" hangingPunct="1">
              <a:lnSpc>
                <a:spcPct val="100000"/>
              </a:lnSpc>
              <a:spcBef>
                <a:spcPts val="0"/>
              </a:spcBef>
              <a:buFont typeface="Arial" panose="020B0604020202020204" pitchFamily="34" charset="0"/>
              <a:buNone/>
              <a:defRPr sz="2400" kern="1200">
                <a:solidFill>
                  <a:schemeClr val="accent6"/>
                </a:solidFill>
                <a:latin typeface="+mn-lt"/>
                <a:ea typeface="+mn-ea"/>
                <a:cs typeface="+mn-cs"/>
              </a:defRPr>
            </a:lvl1pPr>
            <a:lvl2pPr marL="457200" indent="0" algn="l" defTabSz="914400" rtl="0" eaLnBrk="1" latinLnBrk="0" hangingPunct="1">
              <a:lnSpc>
                <a:spcPct val="100000"/>
              </a:lnSpc>
              <a:spcBef>
                <a:spcPts val="36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100000"/>
              </a:lnSpc>
              <a:spcBef>
                <a:spcPts val="36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100000"/>
              </a:lnSpc>
              <a:spcBef>
                <a:spcPts val="36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100000"/>
              </a:lnSpc>
              <a:spcBef>
                <a:spcPts val="36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l"/>
            <a:endParaRPr lang="en-US" sz="1800" dirty="0">
              <a:solidFill>
                <a:schemeClr val="tx1"/>
              </a:solidFill>
              <a:latin typeface="-apple-system"/>
            </a:endParaRPr>
          </a:p>
        </p:txBody>
      </p:sp>
      <p:sp>
        <p:nvSpPr>
          <p:cNvPr id="4" name="TextBox 3">
            <a:extLst>
              <a:ext uri="{FF2B5EF4-FFF2-40B4-BE49-F238E27FC236}">
                <a16:creationId xmlns:a16="http://schemas.microsoft.com/office/drawing/2014/main" id="{43BC3899-37F7-0753-88BF-AD27161ABE54}"/>
              </a:ext>
            </a:extLst>
          </p:cNvPr>
          <p:cNvSpPr txBox="1"/>
          <p:nvPr/>
        </p:nvSpPr>
        <p:spPr>
          <a:xfrm>
            <a:off x="0" y="243512"/>
            <a:ext cx="11940988" cy="5632311"/>
          </a:xfrm>
          <a:prstGeom prst="rect">
            <a:avLst/>
          </a:prstGeom>
          <a:noFill/>
        </p:spPr>
        <p:txBody>
          <a:bodyPr wrap="square">
            <a:spAutoFit/>
          </a:bodyPr>
          <a:lstStyle/>
          <a:p>
            <a:pPr algn="just"/>
            <a:endParaRPr lang="en-US" sz="2400" b="0" i="0" dirty="0">
              <a:effectLst/>
              <a:latin typeface="Calibri" panose="020F0502020204030204" pitchFamily="34" charset="0"/>
              <a:cs typeface="Calibri" panose="020F0502020204030204" pitchFamily="34" charset="0"/>
            </a:endParaRPr>
          </a:p>
          <a:p>
            <a:pPr algn="just"/>
            <a:r>
              <a:rPr lang="en-US" sz="2400" b="0" i="0" dirty="0">
                <a:effectLst/>
                <a:latin typeface="Calibri" panose="020F0502020204030204" pitchFamily="34" charset="0"/>
                <a:cs typeface="Calibri" panose="020F0502020204030204" pitchFamily="34" charset="0"/>
              </a:rPr>
              <a:t>We need to build a machine learning model. But before model building do all data preprocessing steps involving NLP. Try different models with different hyper parameters and select the best model.</a:t>
            </a:r>
          </a:p>
          <a:p>
            <a:pPr algn="just"/>
            <a:endParaRPr lang="en-US" sz="2400" dirty="0">
              <a:latin typeface="Calibri" panose="020F0502020204030204" pitchFamily="34" charset="0"/>
              <a:cs typeface="Calibri" panose="020F0502020204030204" pitchFamily="34" charset="0"/>
            </a:endParaRPr>
          </a:p>
          <a:p>
            <a:pPr algn="just"/>
            <a:r>
              <a:rPr lang="en-US" sz="2400" b="0" i="0" dirty="0">
                <a:effectLst/>
                <a:latin typeface="Calibri" panose="020F0502020204030204" pitchFamily="34" charset="0"/>
                <a:cs typeface="Calibri" panose="020F0502020204030204" pitchFamily="34" charset="0"/>
              </a:rPr>
              <a:t>There are two datasets one for fake news and one for true news. In true news, there is 21417 news, and in fake news, there is 23481 news. We have to insert one label column zero for fake news and one for true news. We have to combine both datasets using pandas built-in function.</a:t>
            </a:r>
          </a:p>
          <a:p>
            <a:pPr algn="just"/>
            <a:r>
              <a:rPr lang="en-US" sz="2400" b="0" i="0" dirty="0">
                <a:effectLst/>
                <a:latin typeface="Calibri" panose="020F0502020204030204" pitchFamily="34" charset="0"/>
                <a:cs typeface="Calibri" panose="020F0502020204030204" pitchFamily="34" charset="0"/>
              </a:rPr>
              <a:t>Follow the complete life cycle of data science. Include all the steps like:</a:t>
            </a:r>
          </a:p>
          <a:p>
            <a:pPr algn="just"/>
            <a:r>
              <a:rPr lang="en-US" sz="2400" b="0" i="0" dirty="0">
                <a:effectLst/>
                <a:latin typeface="Calibri" panose="020F0502020204030204" pitchFamily="34" charset="0"/>
                <a:cs typeface="Calibri" panose="020F0502020204030204" pitchFamily="34" charset="0"/>
              </a:rPr>
              <a:t>    1. Data Cleaning</a:t>
            </a:r>
          </a:p>
          <a:p>
            <a:pPr algn="just"/>
            <a:r>
              <a:rPr lang="en-US" sz="2400" b="0" i="0" dirty="0">
                <a:effectLst/>
                <a:latin typeface="Calibri" panose="020F0502020204030204" pitchFamily="34" charset="0"/>
                <a:cs typeface="Calibri" panose="020F0502020204030204" pitchFamily="34" charset="0"/>
              </a:rPr>
              <a:t>    2. Exploratory Data Analysis</a:t>
            </a:r>
          </a:p>
          <a:p>
            <a:pPr algn="just"/>
            <a:r>
              <a:rPr lang="en-US" sz="2400" b="0" i="0" dirty="0">
                <a:effectLst/>
                <a:latin typeface="Calibri" panose="020F0502020204030204" pitchFamily="34" charset="0"/>
                <a:cs typeface="Calibri" panose="020F0502020204030204" pitchFamily="34" charset="0"/>
              </a:rPr>
              <a:t>    3. Data Preprocessing</a:t>
            </a:r>
          </a:p>
          <a:p>
            <a:pPr algn="just"/>
            <a:r>
              <a:rPr lang="en-US" sz="2400" b="0" i="0" dirty="0">
                <a:effectLst/>
                <a:latin typeface="Calibri" panose="020F0502020204030204" pitchFamily="34" charset="0"/>
                <a:cs typeface="Calibri" panose="020F0502020204030204" pitchFamily="34" charset="0"/>
              </a:rPr>
              <a:t>    4. Model Building</a:t>
            </a:r>
          </a:p>
          <a:p>
            <a:pPr algn="just"/>
            <a:r>
              <a:rPr lang="en-US" sz="2400" b="0" i="0" dirty="0">
                <a:effectLst/>
                <a:latin typeface="Calibri" panose="020F0502020204030204" pitchFamily="34" charset="0"/>
                <a:cs typeface="Calibri" panose="020F0502020204030204" pitchFamily="34" charset="0"/>
              </a:rPr>
              <a:t>    5. Model Evaluation</a:t>
            </a:r>
          </a:p>
          <a:p>
            <a:pPr algn="just"/>
            <a:r>
              <a:rPr lang="en-US" sz="2400" b="0" i="0" dirty="0">
                <a:effectLst/>
                <a:latin typeface="Calibri" panose="020F0502020204030204" pitchFamily="34" charset="0"/>
                <a:cs typeface="Calibri" panose="020F0502020204030204" pitchFamily="34" charset="0"/>
              </a:rPr>
              <a:t>    6. Selecting the best mode</a:t>
            </a:r>
          </a:p>
        </p:txBody>
      </p:sp>
    </p:spTree>
    <p:extLst>
      <p:ext uri="{BB962C8B-B14F-4D97-AF65-F5344CB8AC3E}">
        <p14:creationId xmlns:p14="http://schemas.microsoft.com/office/powerpoint/2010/main" val="28524822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25542-D540-B766-0FA1-10DE2ED0495C}"/>
              </a:ext>
            </a:extLst>
          </p:cNvPr>
          <p:cNvSpPr>
            <a:spLocks noGrp="1"/>
          </p:cNvSpPr>
          <p:nvPr>
            <p:ph type="title"/>
          </p:nvPr>
        </p:nvSpPr>
        <p:spPr>
          <a:xfrm>
            <a:off x="0" y="0"/>
            <a:ext cx="10671048" cy="1400108"/>
          </a:xfrm>
        </p:spPr>
        <p:txBody>
          <a:bodyPr/>
          <a:lstStyle/>
          <a:p>
            <a:r>
              <a:rPr lang="en-IN" sz="3000" dirty="0"/>
              <a:t>Exploratory Data Analysis (EDA)</a:t>
            </a:r>
            <a:endParaRPr lang="en-US" sz="3000" b="1" dirty="0">
              <a:solidFill>
                <a:schemeClr val="accent6"/>
              </a:solidFill>
              <a:latin typeface="Arial Black" panose="020B0604020202020204" pitchFamily="34" charset="0"/>
              <a:cs typeface="Arial Black" panose="020B0604020202020204" pitchFamily="34" charset="0"/>
            </a:endParaRPr>
          </a:p>
        </p:txBody>
      </p:sp>
      <p:sp>
        <p:nvSpPr>
          <p:cNvPr id="4" name="Content Placeholder 3">
            <a:extLst>
              <a:ext uri="{FF2B5EF4-FFF2-40B4-BE49-F238E27FC236}">
                <a16:creationId xmlns:a16="http://schemas.microsoft.com/office/drawing/2014/main" id="{1EC7E61B-B4C2-FF13-01E9-3390F16A7372}"/>
              </a:ext>
            </a:extLst>
          </p:cNvPr>
          <p:cNvSpPr>
            <a:spLocks noGrp="1"/>
          </p:cNvSpPr>
          <p:nvPr>
            <p:ph sz="half" idx="1"/>
          </p:nvPr>
        </p:nvSpPr>
        <p:spPr>
          <a:xfrm>
            <a:off x="0" y="1210235"/>
            <a:ext cx="11036808" cy="3996466"/>
          </a:xfrm>
        </p:spPr>
        <p:txBody>
          <a:bodyPr/>
          <a:lstStyle/>
          <a:p>
            <a:r>
              <a:rPr lang="en-US" b="1" i="0" dirty="0">
                <a:solidFill>
                  <a:srgbClr val="000000"/>
                </a:solidFill>
                <a:effectLst/>
                <a:latin typeface="Helvetica Neue"/>
              </a:rPr>
              <a:t>Checked Top 5 rows of dataset</a:t>
            </a:r>
          </a:p>
          <a:p>
            <a:r>
              <a:rPr lang="en-US" b="1" dirty="0">
                <a:solidFill>
                  <a:srgbClr val="000000"/>
                </a:solidFill>
                <a:latin typeface="Helvetica Neue"/>
              </a:rPr>
              <a:t>Checked </a:t>
            </a:r>
            <a:r>
              <a:rPr lang="en-US" b="1" i="0" dirty="0">
                <a:solidFill>
                  <a:srgbClr val="000000"/>
                </a:solidFill>
                <a:effectLst/>
                <a:latin typeface="Helvetica Neue"/>
              </a:rPr>
              <a:t>Total Numbers of Rows and Column</a:t>
            </a:r>
          </a:p>
          <a:p>
            <a:r>
              <a:rPr lang="en-US" b="1" i="0" dirty="0">
                <a:solidFill>
                  <a:srgbClr val="000000"/>
                </a:solidFill>
                <a:effectLst/>
                <a:latin typeface="Helvetica Neue"/>
              </a:rPr>
              <a:t>Checked</a:t>
            </a:r>
            <a:r>
              <a:rPr lang="en-IN" b="1" i="0" dirty="0">
                <a:solidFill>
                  <a:srgbClr val="000000"/>
                </a:solidFill>
                <a:effectLst/>
                <a:latin typeface="Helvetica Neue"/>
              </a:rPr>
              <a:t> All Column Name </a:t>
            </a:r>
          </a:p>
          <a:p>
            <a:r>
              <a:rPr lang="en-US" b="1" i="0" dirty="0">
                <a:solidFill>
                  <a:srgbClr val="000000"/>
                </a:solidFill>
                <a:effectLst/>
                <a:latin typeface="Helvetica Neue"/>
              </a:rPr>
              <a:t>Checked Data Type of All Data </a:t>
            </a:r>
          </a:p>
          <a:p>
            <a:r>
              <a:rPr lang="en-US" b="1" i="0" dirty="0">
                <a:solidFill>
                  <a:srgbClr val="000000"/>
                </a:solidFill>
                <a:effectLst/>
                <a:latin typeface="Helvetica Neue"/>
              </a:rPr>
              <a:t>Checked</a:t>
            </a:r>
            <a:r>
              <a:rPr lang="en-IN" b="1" i="0" dirty="0">
                <a:solidFill>
                  <a:srgbClr val="000000"/>
                </a:solidFill>
                <a:effectLst/>
                <a:latin typeface="Helvetica Neue"/>
              </a:rPr>
              <a:t> for Null Values</a:t>
            </a:r>
            <a:r>
              <a:rPr lang="en-US" b="1" i="0" dirty="0">
                <a:solidFill>
                  <a:srgbClr val="000000"/>
                </a:solidFill>
                <a:effectLst/>
                <a:latin typeface="Helvetica Neue"/>
              </a:rPr>
              <a:t> of both dataset</a:t>
            </a:r>
          </a:p>
          <a:p>
            <a:r>
              <a:rPr lang="en-IN" b="1" i="0" dirty="0">
                <a:solidFill>
                  <a:srgbClr val="000000"/>
                </a:solidFill>
                <a:effectLst/>
                <a:latin typeface="Helvetica Neue"/>
              </a:rPr>
              <a:t>Added one more feature to distinguish between fake and true news by labelling</a:t>
            </a:r>
          </a:p>
          <a:p>
            <a:r>
              <a:rPr lang="en-IN" b="1" dirty="0">
                <a:solidFill>
                  <a:srgbClr val="000000"/>
                </a:solidFill>
                <a:latin typeface="Helvetica Neue"/>
              </a:rPr>
              <a:t>Merged both dataset</a:t>
            </a:r>
          </a:p>
          <a:p>
            <a:r>
              <a:rPr lang="en-US" b="1" dirty="0">
                <a:solidFill>
                  <a:srgbClr val="000000"/>
                </a:solidFill>
                <a:latin typeface="Helvetica Neue"/>
              </a:rPr>
              <a:t>Dropped irrelevant features</a:t>
            </a:r>
            <a:endParaRPr lang="en-IN" b="1" i="0" dirty="0">
              <a:solidFill>
                <a:srgbClr val="000000"/>
              </a:solidFill>
              <a:effectLst/>
              <a:latin typeface="Helvetica Neue"/>
            </a:endParaRPr>
          </a:p>
          <a:p>
            <a:r>
              <a:rPr lang="en-IN" b="1" i="0" dirty="0">
                <a:solidFill>
                  <a:srgbClr val="000000"/>
                </a:solidFill>
                <a:effectLst/>
                <a:latin typeface="Helvetica Neue"/>
              </a:rPr>
              <a:t>Checked Information about Data</a:t>
            </a:r>
            <a:r>
              <a:rPr lang="en-US" b="1" i="0" dirty="0">
                <a:solidFill>
                  <a:srgbClr val="000000"/>
                </a:solidFill>
                <a:effectLst/>
                <a:latin typeface="Helvetica Neue"/>
              </a:rPr>
              <a:t> </a:t>
            </a:r>
          </a:p>
        </p:txBody>
      </p:sp>
    </p:spTree>
    <p:extLst>
      <p:ext uri="{BB962C8B-B14F-4D97-AF65-F5344CB8AC3E}">
        <p14:creationId xmlns:p14="http://schemas.microsoft.com/office/powerpoint/2010/main" val="29038414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B311B-3177-0658-3585-6639F26A9BF6}"/>
              </a:ext>
            </a:extLst>
          </p:cNvPr>
          <p:cNvSpPr>
            <a:spLocks noGrp="1"/>
          </p:cNvSpPr>
          <p:nvPr>
            <p:ph type="title"/>
          </p:nvPr>
        </p:nvSpPr>
        <p:spPr>
          <a:xfrm>
            <a:off x="0" y="0"/>
            <a:ext cx="6354633" cy="1303867"/>
          </a:xfrm>
        </p:spPr>
        <p:txBody>
          <a:bodyPr vert="horz" lIns="91440" tIns="45720" rIns="91440" bIns="45720" rtlCol="0" anchor="ctr">
            <a:normAutofit/>
          </a:bodyPr>
          <a:lstStyle/>
          <a:p>
            <a:r>
              <a:rPr lang="en-US" sz="3000" dirty="0"/>
              <a:t>Data Description of Data-set</a:t>
            </a:r>
            <a:endParaRPr lang="en-US" sz="3000" b="1" dirty="0"/>
          </a:p>
        </p:txBody>
      </p:sp>
      <p:sp>
        <p:nvSpPr>
          <p:cNvPr id="5" name="Content Placeholder 4">
            <a:extLst>
              <a:ext uri="{FF2B5EF4-FFF2-40B4-BE49-F238E27FC236}">
                <a16:creationId xmlns:a16="http://schemas.microsoft.com/office/drawing/2014/main" id="{F3A7F585-98DE-D77E-9864-484777281B6C}"/>
              </a:ext>
            </a:extLst>
          </p:cNvPr>
          <p:cNvSpPr>
            <a:spLocks noGrp="1"/>
          </p:cNvSpPr>
          <p:nvPr>
            <p:ph sz="half" idx="1"/>
          </p:nvPr>
        </p:nvSpPr>
        <p:spPr>
          <a:xfrm>
            <a:off x="0" y="1010520"/>
            <a:ext cx="9959926" cy="3318936"/>
          </a:xfrm>
        </p:spPr>
        <p:txBody>
          <a:bodyPr vert="horz" lIns="91440" tIns="45720" rIns="91440" bIns="45720" rtlCol="0" anchor="t">
            <a:normAutofit/>
          </a:bodyPr>
          <a:lstStyle/>
          <a:p>
            <a:pPr marL="342900" indent="-342900"/>
            <a:r>
              <a:rPr lang="en-US" dirty="0"/>
              <a:t>The </a:t>
            </a:r>
            <a:r>
              <a:rPr lang="en-US" dirty="0" err="1"/>
              <a:t>fake_news</a:t>
            </a:r>
            <a:r>
              <a:rPr lang="en-US" dirty="0"/>
              <a:t> dataset contains 21417 records (rows) and 4 features (columns)</a:t>
            </a:r>
          </a:p>
          <a:p>
            <a:pPr marL="342900" indent="-342900"/>
            <a:r>
              <a:rPr lang="en-US" dirty="0"/>
              <a:t>The </a:t>
            </a:r>
            <a:r>
              <a:rPr lang="en-US" dirty="0" err="1"/>
              <a:t>true_news</a:t>
            </a:r>
            <a:r>
              <a:rPr lang="en-US" dirty="0"/>
              <a:t> dataset contains 23481 records (rows) and 4 features (columns) </a:t>
            </a:r>
          </a:p>
          <a:p>
            <a:pPr marL="342900" indent="-342900"/>
            <a:endParaRPr lang="en-US" dirty="0"/>
          </a:p>
          <a:p>
            <a:pPr marL="342900" marR="0" lvl="0" indent="-342900" fontAlgn="auto">
              <a:tabLst/>
              <a:defRPr/>
            </a:pPr>
            <a:endParaRPr lang="en-US" dirty="0"/>
          </a:p>
          <a:p>
            <a:pPr marL="0" marR="0" lvl="0" indent="0" fontAlgn="auto">
              <a:tabLst/>
              <a:defRPr/>
            </a:pPr>
            <a:endParaRPr lang="en-US" dirty="0"/>
          </a:p>
          <a:p>
            <a:pPr marL="0" marR="0" lvl="0" indent="0" fontAlgn="auto">
              <a:tabLst/>
              <a:defRPr/>
            </a:pPr>
            <a:endParaRPr lang="en-US" dirty="0"/>
          </a:p>
          <a:p>
            <a:pPr marL="0" marR="0" lvl="0" indent="0" fontAlgn="auto">
              <a:tabLst/>
              <a:defRPr/>
            </a:pPr>
            <a:endParaRPr lang="en-US" dirty="0"/>
          </a:p>
          <a:p>
            <a:pPr marL="0" marR="0" lvl="0" indent="0" fontAlgn="auto">
              <a:tabLst/>
              <a:defRPr/>
            </a:pPr>
            <a:endParaRPr lang="en-US" dirty="0"/>
          </a:p>
        </p:txBody>
      </p:sp>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a:xfrm>
            <a:off x="10353901" y="5934456"/>
            <a:ext cx="542697" cy="279400"/>
          </a:xfrm>
        </p:spPr>
        <p:txBody>
          <a:bodyPr vert="horz" lIns="91440" tIns="45720" rIns="91440" bIns="45720" rtlCol="0" anchor="ctr">
            <a:normAutofit fontScale="55000" lnSpcReduction="20000"/>
          </a:bodyPr>
          <a:lstStyle/>
          <a:p>
            <a:pPr>
              <a:spcAft>
                <a:spcPts val="600"/>
              </a:spcAft>
            </a:pPr>
            <a:fld id="{48F63A3B-78C7-47BE-AE5E-E10140E04643}" type="slidenum">
              <a:rPr lang="en-US" b="0" i="0" kern="1200" dirty="0">
                <a:solidFill>
                  <a:schemeClr val="tx1"/>
                </a:solidFill>
                <a:effectLst/>
                <a:latin typeface="+mn-lt"/>
                <a:ea typeface="+mn-ea"/>
                <a:cs typeface="+mn-cs"/>
              </a:rPr>
              <a:pPr>
                <a:spcAft>
                  <a:spcPts val="600"/>
                </a:spcAft>
              </a:pPr>
              <a:t>9</a:t>
            </a:fld>
            <a:endParaRPr lang="en-US" b="0" i="0" kern="1200" dirty="0">
              <a:solidFill>
                <a:schemeClr val="tx1"/>
              </a:solidFill>
              <a:effectLst/>
              <a:latin typeface="+mn-lt"/>
              <a:ea typeface="+mn-ea"/>
              <a:cs typeface="+mn-cs"/>
            </a:endParaRPr>
          </a:p>
        </p:txBody>
      </p:sp>
      <p:pic>
        <p:nvPicPr>
          <p:cNvPr id="4" name="Picture 3">
            <a:extLst>
              <a:ext uri="{FF2B5EF4-FFF2-40B4-BE49-F238E27FC236}">
                <a16:creationId xmlns:a16="http://schemas.microsoft.com/office/drawing/2014/main" id="{AC9F1F39-4802-3E98-54AC-93065A1C7A9A}"/>
              </a:ext>
            </a:extLst>
          </p:cNvPr>
          <p:cNvPicPr>
            <a:picLocks noChangeAspect="1"/>
          </p:cNvPicPr>
          <p:nvPr/>
        </p:nvPicPr>
        <p:blipFill rotWithShape="1">
          <a:blip r:embed="rId2"/>
          <a:srcRect l="5345" r="17718" b="4"/>
          <a:stretch/>
        </p:blipFill>
        <p:spPr>
          <a:xfrm>
            <a:off x="188052" y="2314387"/>
            <a:ext cx="4333755" cy="3154287"/>
          </a:xfrm>
          <a:prstGeom prst="rect">
            <a:avLst/>
          </a:prstGeom>
          <a:ln w="57150" cmpd="thickThin">
            <a:solidFill>
              <a:schemeClr val="tx1">
                <a:lumMod val="50000"/>
                <a:lumOff val="50000"/>
              </a:schemeClr>
            </a:solidFill>
            <a:miter lim="800000"/>
          </a:ln>
        </p:spPr>
      </p:pic>
      <p:pic>
        <p:nvPicPr>
          <p:cNvPr id="7" name="Picture 6">
            <a:extLst>
              <a:ext uri="{FF2B5EF4-FFF2-40B4-BE49-F238E27FC236}">
                <a16:creationId xmlns:a16="http://schemas.microsoft.com/office/drawing/2014/main" id="{F46250EC-6546-57C7-F380-4F1448C72CBB}"/>
              </a:ext>
            </a:extLst>
          </p:cNvPr>
          <p:cNvPicPr>
            <a:picLocks noChangeAspect="1"/>
          </p:cNvPicPr>
          <p:nvPr/>
        </p:nvPicPr>
        <p:blipFill rotWithShape="1">
          <a:blip r:embed="rId3"/>
          <a:srcRect l="12901" r="10402"/>
          <a:stretch/>
        </p:blipFill>
        <p:spPr>
          <a:xfrm>
            <a:off x="6466842" y="2314387"/>
            <a:ext cx="4429756" cy="3219915"/>
          </a:xfrm>
          <a:prstGeom prst="rect">
            <a:avLst/>
          </a:prstGeom>
          <a:ln w="57150" cmpd="thickThin">
            <a:solidFill>
              <a:schemeClr val="tx1">
                <a:lumMod val="50000"/>
                <a:lumOff val="50000"/>
              </a:schemeClr>
            </a:solidFill>
            <a:miter lim="800000"/>
          </a:ln>
        </p:spPr>
      </p:pic>
    </p:spTree>
    <p:extLst>
      <p:ext uri="{BB962C8B-B14F-4D97-AF65-F5344CB8AC3E}">
        <p14:creationId xmlns:p14="http://schemas.microsoft.com/office/powerpoint/2010/main" val="2886474736"/>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Gallery</Template>
  <TotalTime>5171</TotalTime>
  <Words>694</Words>
  <Application>Microsoft Office PowerPoint</Application>
  <PresentationFormat>Widescreen</PresentationFormat>
  <Paragraphs>92</Paragraphs>
  <Slides>30</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30</vt:i4>
      </vt:variant>
    </vt:vector>
  </HeadingPairs>
  <TitlesOfParts>
    <vt:vector size="41" baseType="lpstr">
      <vt:lpstr>-apple-system</vt:lpstr>
      <vt:lpstr>Arial</vt:lpstr>
      <vt:lpstr>Arial Black</vt:lpstr>
      <vt:lpstr>Calibri</vt:lpstr>
      <vt:lpstr>Georgia</vt:lpstr>
      <vt:lpstr>Gill Sans MT</vt:lpstr>
      <vt:lpstr>Gill Sans MT (Headings)</vt:lpstr>
      <vt:lpstr>Helvetica Neue</vt:lpstr>
      <vt:lpstr>Symbol</vt:lpstr>
      <vt:lpstr>Wingdings</vt:lpstr>
      <vt:lpstr>Gallery</vt:lpstr>
      <vt:lpstr>              FAKE NEWS DETECTION</vt:lpstr>
      <vt:lpstr>PowerPoint Presentation</vt:lpstr>
      <vt:lpstr>PowerPoint Presentation</vt:lpstr>
      <vt:lpstr>AGENDA</vt:lpstr>
      <vt:lpstr>Introduction</vt:lpstr>
      <vt:lpstr>Business Goal</vt:lpstr>
      <vt:lpstr>Technical Requirements</vt:lpstr>
      <vt:lpstr>Exploratory Data Analysis (EDA)</vt:lpstr>
      <vt:lpstr>Data Description of Data-set</vt:lpstr>
      <vt:lpstr>PowerPoint Presentation</vt:lpstr>
      <vt:lpstr>Data Visualization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Final Procedure:   1. Saving the model        </vt:lpstr>
      <vt:lpstr>2. Comparing Actual and Prediction      </vt:lpstr>
      <vt:lpstr>SUMMARY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HOUSING PRICE PREDICTION PRESENTATION</dc:title>
  <dc:subject/>
  <dc:creator>archanakumari846@gmail.com</dc:creator>
  <cp:lastModifiedBy>Sumit Dhandhania</cp:lastModifiedBy>
  <cp:revision>269</cp:revision>
  <dcterms:created xsi:type="dcterms:W3CDTF">2022-08-31T15:26:21Z</dcterms:created>
  <dcterms:modified xsi:type="dcterms:W3CDTF">2022-12-12T06:26:16Z</dcterms:modified>
</cp:coreProperties>
</file>