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6" r:id="rId5"/>
    <p:sldId id="258" r:id="rId6"/>
    <p:sldId id="268" r:id="rId7"/>
    <p:sldId id="26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20" autoAdjust="0"/>
  </p:normalViewPr>
  <p:slideViewPr>
    <p:cSldViewPr snapToGrid="0">
      <p:cViewPr varScale="1">
        <p:scale>
          <a:sx n="100" d="100"/>
          <a:sy n="100" d="100"/>
        </p:scale>
        <p:origin x="9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A8C97-86D5-4D62-ABDE-A72E1F0BE7F0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C16FD8-666D-491A-8A1E-A00A9C5AF64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70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6FD8-666D-491A-8A1E-A00A9C5AF64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6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6FD8-666D-491A-8A1E-A00A9C5AF64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86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6FD8-666D-491A-8A1E-A00A9C5AF64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31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6FD8-666D-491A-8A1E-A00A9C5AF64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53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Enterprise Policy &amp; Compliance Assistant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Internal employee-facing assistant that answers company policy questions (like HR, travel, security policies) with source-backed responses and gap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🏢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Uses This: Large corporations, banks, law firms, governments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💡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Business Value: Reduces internal HR helpdesk load, ensures compliance adherence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Knowledge Base Assistant (Internal Tool Support)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An Application Knowledge Base Assistant helps IT teams Search internal software application knowledge base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🏢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Uses This: IT support teams, Business analysts, Developers working across APIs or automation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💡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Business Value: Saves time spent searching scattered documentation, Reduces internal tickets to IT support, Improves productivity, Standardizes process execution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Legal Contract Review &amp; Risk Analysis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AI assistant for lawyers to upload or reference contracts and identify unclear clauses, risks, and missing legal protections.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Symbol" panose="020B0502040204020203" pitchFamily="34" charset="0"/>
                <a:ea typeface="Aptos" panose="020B0004020202020204" pitchFamily="34" charset="0"/>
                <a:cs typeface="Segoe UI Symbol" panose="020B0502040204020203" pitchFamily="34" charset="0"/>
              </a:rPr>
              <a:t>⚖️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Uses This: Law firms, legal tech startups, procurement teams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💡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Business Value: Speeds up legal review, reduces human errors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Financial Investment Analyst Assistant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Automates due diligence and analysis of companies or markets for portfolio managers.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💹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Uses This: Hedge funds, fintech platforms, retail trading tools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💡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Business Value: Accelerates research, supports data-driven decisions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Healthcare Support System (for Doctors or Patients)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Helps Doctors and Medical professionals search through millions of medical documents / journals/records speeding up diagnosis.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🏥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Who Uses This: Hospitals, telemedicine providers, clinical researchers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💡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Business Value: Improves care quality, reduces doctor time on routine queries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C16FD8-666D-491A-8A1E-A00A9C5AF64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9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D8657-D78F-0F78-576F-B826C620C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8E1F07-8BE7-3E18-6E0D-F580273E3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AE7F-CEC5-DA5A-B4E7-C77D10E71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E8D9-07F0-B63C-FC07-1007EB53A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13C05-5707-0550-3441-CFF8CEDE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166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F89A-95A7-31EB-162E-49FBDE54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68B6B-F8BB-F295-C918-F4E1BCD20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48F3D-FC80-86BC-B086-232B2FFF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F3CF8-D502-9D5A-71D7-87A770F55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CCB33-2B26-947D-B524-358E54B6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2430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543D4-23BF-F855-C191-5D124CCAC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0C240-9F3C-2A72-1A52-09AE2DDE4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F35CF-EC5E-D97B-5019-AF88BD3A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A8797-337C-A7D6-E448-AE940040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273F4-A853-67D5-ACEA-2FE4E1D1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354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E8A3-3AD1-B4C2-E08A-C13DFE12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2715E-16C3-564F-0CAD-291C95EF1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00DD6-7D35-1160-4D12-A57795AB6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84B43-ED40-2ADF-755B-C830FB2BD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732C6-91DE-71DB-6705-8AAEE3FC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31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4479-D9A0-390C-4D8D-ACE1AC0D6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FF8AE-0B07-CE3E-8214-5E9DC5A5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9A402-29D7-4C7A-D6E1-C76F217B7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D2D6C-5C49-69ED-67D0-56A90F73B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9A04E-750C-7447-1401-492FFFDE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90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1AD4-1450-65A2-2B1C-DBD3F7E46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38184-EA7F-B947-2C59-73314A1EF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E96552-FBAD-8830-F9AE-DB895247E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41950F-5DC8-31D2-8BA4-78C975DC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05A91-5175-B8EB-0B64-CE3E2CD8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C8E00-7494-5E1B-9706-D87F859B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2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F7B9D-E75F-5EAB-AEFA-2B04C035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A9A8D-82A8-1285-7633-A60589193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08BC4-2281-DEA5-F350-349D6E438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DDA77-0A74-D6C1-FC5A-9C0C54046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F71184-480E-B52A-A6F2-60473D099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447DE-5265-7282-F034-DFE589D78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5BDBA7-8C31-65E1-8095-DA37F8717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85BE2C-1CC2-48E9-F700-0E1D6DD0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7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A0D8-1B25-0039-7C4D-26053A20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51197-C798-C9D3-3590-3414BCF35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8D8E5-EDCF-9023-51F6-22B08118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81B06-0D05-46F8-D4EF-5A9A77106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63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E1CD6D-1430-F7F8-3D04-6475C2924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14830B-4B9B-27EA-8EBA-758E9360A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AFCBD-A7BA-4A65-0271-64B53840B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13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76BBB-BA99-601D-D55D-828DC3E8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DC7CE-DA83-31B8-9D65-C1D0F55F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30206-B2A4-6BD9-AD41-373DB3B32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F7155-3C95-DD79-A01A-21891E17F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A19E7-7156-308F-D5A1-1DD4159E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6E0314-0F99-4DE7-EDA1-7455DE32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45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40319-2D2A-C9D8-54C0-03D79671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74F60-CD06-AFE8-4641-EDA99F091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29CA6-B3A7-4710-0E59-0436BDADD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F40FE0-B623-6D83-CB77-9B0F0F67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95CE1-06A0-B483-15F0-F68A386AC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8B1C5-0865-3A55-7147-6FB2138B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3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58C88B-E124-245C-3F55-7EC635093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D73A4-E60D-CF54-BF3B-9965B345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DFFE1-2DE4-AC0C-DEA3-4C36C76A26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24B332-D239-4EA8-855B-145048527D7C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AE2C7-49A3-FF9D-FB30-A1B394C62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34AD7-D282-80FB-98D0-46A5C33ED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61822-EF18-47B2-9471-8E3E3C1661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6745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package" Target="../embeddings/Microsoft_Word_Document.docx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206EDD-C5FC-3150-7554-ABE6A96D8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318" y="3019046"/>
            <a:ext cx="10874884" cy="844176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 kern="1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Powered by AWS Bedrock</a:t>
            </a:r>
            <a:endParaRPr lang="en-IN" sz="2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6B6A8-BC9A-8D24-4F79-9A010A1DB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51833" y="4562096"/>
            <a:ext cx="2240243" cy="752854"/>
          </a:xfrm>
        </p:spPr>
        <p:txBody>
          <a:bodyPr anchor="ctr">
            <a:normAutofit fontScale="55000" lnSpcReduction="20000"/>
          </a:bodyPr>
          <a:lstStyle/>
          <a:p>
            <a:pPr algn="l"/>
            <a:r>
              <a:rPr lang="en-IN" dirty="0"/>
              <a:t>Team : </a:t>
            </a:r>
            <a:r>
              <a:rPr lang="en-IN" dirty="0" err="1"/>
              <a:t>AgentNeo</a:t>
            </a:r>
            <a:endParaRPr lang="en-IN" dirty="0"/>
          </a:p>
          <a:p>
            <a:pPr algn="l"/>
            <a:r>
              <a:rPr lang="en-IN" dirty="0"/>
              <a:t>Sumit Ghosh</a:t>
            </a:r>
          </a:p>
          <a:p>
            <a:pPr algn="l"/>
            <a:r>
              <a:rPr lang="en-IN" sz="1400" dirty="0"/>
              <a:t>sughosh4@in.ibm.com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A116BCD-6311-2B7E-E138-E0A1A8CDB5C4}"/>
              </a:ext>
            </a:extLst>
          </p:cNvPr>
          <p:cNvSpPr txBox="1">
            <a:spLocks/>
          </p:cNvSpPr>
          <p:nvPr/>
        </p:nvSpPr>
        <p:spPr>
          <a:xfrm>
            <a:off x="886318" y="2491629"/>
            <a:ext cx="10874884" cy="8441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4800" b="1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 Agent RAG </a:t>
            </a:r>
            <a:r>
              <a:rPr lang="en-IN" sz="4800" kern="100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92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68"/>
    </mc:Choice>
    <mc:Fallback xmlns="">
      <p:transition spd="slow" advTm="31168"/>
    </mc:Fallback>
  </mc:AlternateContent>
  <p:extLst>
    <p:ext uri="{3A86A75C-4F4B-4683-9AE1-C65F6400EC91}">
      <p14:laserTraceLst xmlns:p14="http://schemas.microsoft.com/office/powerpoint/2010/main">
        <p14:tracePtLst>
          <p14:tracePt t="27991" x="8332788" y="185738"/>
          <p14:tracePt t="27998" x="8118475" y="385763"/>
          <p14:tracePt t="28007" x="7861300" y="614363"/>
          <p14:tracePt t="28015" x="7604125" y="871538"/>
          <p14:tracePt t="28023" x="7304088" y="1171575"/>
          <p14:tracePt t="28031" x="6932613" y="1514475"/>
          <p14:tracePt t="28040" x="6532563" y="1871663"/>
          <p14:tracePt t="28047" x="6118225" y="2228850"/>
          <p14:tracePt t="28057" x="5688013" y="2557463"/>
          <p14:tracePt t="28063" x="5330825" y="2843213"/>
          <p14:tracePt t="28073" x="5045075" y="3057525"/>
          <p14:tracePt t="28079" x="4830763" y="3257550"/>
          <p14:tracePt t="28088" x="4659313" y="3400425"/>
          <p14:tracePt t="28095" x="4373563" y="3643313"/>
          <p14:tracePt t="28103" x="4259263" y="3714750"/>
          <p14:tracePt t="28111" x="4187825" y="3786188"/>
          <p14:tracePt t="28120" x="4102100" y="3829050"/>
          <p14:tracePt t="28127" x="3959225" y="3914775"/>
          <p14:tracePt t="28135" x="3959225" y="3943350"/>
          <p14:tracePt t="28143" x="3930650" y="4000500"/>
          <p14:tracePt t="28151" x="3916363" y="4029075"/>
          <p14:tracePt t="28158" x="3916363" y="4043363"/>
          <p14:tracePt t="28167" x="3902075" y="4043363"/>
          <p14:tracePt t="28587" x="3873500" y="4043363"/>
          <p14:tracePt t="28595" x="3859213" y="4043363"/>
          <p14:tracePt t="28780" x="3844925" y="4029075"/>
          <p14:tracePt t="28789" x="3844925" y="4000500"/>
          <p14:tracePt t="28795" x="3844925" y="3929063"/>
          <p14:tracePt t="28800" x="3844925" y="3886200"/>
          <p14:tracePt t="28807" x="3844925" y="3800475"/>
          <p14:tracePt t="28815" x="3816350" y="3686175"/>
          <p14:tracePt t="28823" x="3802063" y="3629025"/>
          <p14:tracePt t="28831" x="3787775" y="3571875"/>
          <p14:tracePt t="28840" x="3759200" y="3529013"/>
          <p14:tracePt t="28847" x="3716338" y="3457575"/>
          <p14:tracePt t="28856" x="3702050" y="3414713"/>
          <p14:tracePt t="28863" x="3659188" y="3386138"/>
          <p14:tracePt t="28873" x="3630613" y="3357563"/>
          <p14:tracePt t="28889" x="3602038" y="3357563"/>
          <p14:tracePt t="28895" x="3587750" y="3357563"/>
          <p14:tracePt t="28903" x="3559175" y="3357563"/>
          <p14:tracePt t="28911" x="3544888" y="3357563"/>
          <p14:tracePt t="28919" x="3502025" y="3357563"/>
          <p14:tracePt t="28927" x="3459163" y="3357563"/>
          <p14:tracePt t="28935" x="3387725" y="3386138"/>
          <p14:tracePt t="28943" x="3316288" y="3429000"/>
          <p14:tracePt t="28951" x="3259138" y="3486150"/>
          <p14:tracePt t="28959" x="3173413" y="3543300"/>
          <p14:tracePt t="28967" x="3059113" y="3629025"/>
          <p14:tracePt t="28975" x="2959100" y="3729038"/>
          <p14:tracePt t="28983" x="2816225" y="3843338"/>
          <p14:tracePt t="28991" x="2659063" y="4014788"/>
          <p14:tracePt t="28999" x="2444750" y="4214813"/>
          <p14:tracePt t="29007" x="2244725" y="4429125"/>
          <p14:tracePt t="29016" x="2028825" y="4657725"/>
          <p14:tracePt t="29023" x="1814513" y="4900613"/>
          <p14:tracePt t="29031" x="1585913" y="5157788"/>
          <p14:tracePt t="29039" x="1343025" y="5443538"/>
          <p14:tracePt t="29047" x="1157288" y="5715000"/>
          <p14:tracePt t="29056" x="1000125" y="5943600"/>
          <p14:tracePt t="29064" x="828675" y="6215063"/>
          <p14:tracePt t="29072" x="728663" y="6400800"/>
          <p14:tracePt t="29079" x="642938" y="6572250"/>
          <p14:tracePt t="29089" x="542925" y="6815138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5D3F8-AB56-5DF9-ED03-C5130D64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C69790-795B-C103-525B-51BCD165BEC7}"/>
              </a:ext>
            </a:extLst>
          </p:cNvPr>
          <p:cNvSpPr/>
          <p:nvPr/>
        </p:nvSpPr>
        <p:spPr>
          <a:xfrm>
            <a:off x="0" y="0"/>
            <a:ext cx="1211580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Application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C1821-3A56-858A-788E-667EB287A04D}"/>
              </a:ext>
            </a:extLst>
          </p:cNvPr>
          <p:cNvSpPr txBox="1"/>
          <p:nvPr/>
        </p:nvSpPr>
        <p:spPr>
          <a:xfrm>
            <a:off x="537210" y="2457293"/>
            <a:ext cx="11041380" cy="13702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Overview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 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Multi Agent RAG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is an agent orchestration network where agents collaborate with each other to find information from knowledge repository consisting of vast set of documents and come back with summarized answer for a user query in an instant.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8A1D62-C3D8-C04E-7C49-6B6764B74263}"/>
              </a:ext>
            </a:extLst>
          </p:cNvPr>
          <p:cNvSpPr txBox="1"/>
          <p:nvPr/>
        </p:nvSpPr>
        <p:spPr>
          <a:xfrm>
            <a:off x="537210" y="3934702"/>
            <a:ext cx="11041380" cy="2430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Enterprises store knowledge across documents, wikis, and internal databases—making retrieval difficult.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Employees or HR Support struggle to find accurate company policy answers across multiple internal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Application Support </a:t>
            </a:r>
            <a:r>
              <a:rPr lang="en-US" dirty="0"/>
              <a:t>teams finds it difficult to search large/diverse knowledge bases during times of urgent need.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Need for a scalable AI assistant who can find information in an instant and come back with summarized information referring documents of diverse formats.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C8FC14-32EF-18CD-6204-6A840005EC4E}"/>
              </a:ext>
            </a:extLst>
          </p:cNvPr>
          <p:cNvSpPr txBox="1"/>
          <p:nvPr/>
        </p:nvSpPr>
        <p:spPr>
          <a:xfrm>
            <a:off x="537210" y="1149803"/>
            <a:ext cx="109279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RAG</a:t>
            </a:r>
          </a:p>
          <a:p>
            <a:r>
              <a:rPr lang="en-US" b="1" dirty="0"/>
              <a:t>RAG (Retrieval-Augmented Generation)</a:t>
            </a:r>
            <a:r>
              <a:rPr lang="en-US" dirty="0"/>
              <a:t> is an AI technique that combines two powerful abilities: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Retrieval</a:t>
            </a:r>
            <a:r>
              <a:rPr lang="en-US" dirty="0"/>
              <a:t> – finding useful information from a large set of documents or data.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Generation</a:t>
            </a:r>
            <a:r>
              <a:rPr lang="en-US" dirty="0"/>
              <a:t> – using a language model to write a human-like response based on that information.</a:t>
            </a:r>
          </a:p>
        </p:txBody>
      </p:sp>
    </p:spTree>
    <p:extLst>
      <p:ext uri="{BB962C8B-B14F-4D97-AF65-F5344CB8AC3E}">
        <p14:creationId xmlns:p14="http://schemas.microsoft.com/office/powerpoint/2010/main" val="11197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56"/>
    </mc:Choice>
    <mc:Fallback xmlns="">
      <p:transition spd="slow" advTm="76356"/>
    </mc:Fallback>
  </mc:AlternateContent>
  <p:extLst>
    <p:ext uri="{3A86A75C-4F4B-4683-9AE1-C65F6400EC91}">
      <p14:laserTraceLst xmlns:p14="http://schemas.microsoft.com/office/powerpoint/2010/main">
        <p14:tracePtLst>
          <p14:tracePt t="1361" x="700088" y="6186488"/>
          <p14:tracePt t="1373" x="828675" y="5829300"/>
          <p14:tracePt t="1376" x="1000125" y="5429250"/>
          <p14:tracePt t="1381" x="1171575" y="4957763"/>
          <p14:tracePt t="1384" x="1400175" y="4500563"/>
          <p14:tracePt t="1388" x="1628775" y="3986213"/>
          <p14:tracePt t="1396" x="1885950" y="3486150"/>
          <p14:tracePt t="1404" x="2173288" y="3000375"/>
          <p14:tracePt t="1413" x="2459038" y="2500313"/>
          <p14:tracePt t="1421" x="2716213" y="2043113"/>
          <p14:tracePt t="1429" x="2987675" y="1628775"/>
          <p14:tracePt t="1437" x="3287713" y="1228725"/>
          <p14:tracePt t="1445" x="3602038" y="900113"/>
          <p14:tracePt t="1452" x="3973513" y="557213"/>
          <p14:tracePt t="1460" x="4330700" y="257175"/>
          <p14:tracePt t="9040" x="6675438" y="0"/>
          <p14:tracePt t="9044" x="6646863" y="71438"/>
          <p14:tracePt t="9052" x="6618288" y="114300"/>
          <p14:tracePt t="9064" x="6561138" y="171450"/>
          <p14:tracePt t="9068" x="6489700" y="242888"/>
          <p14:tracePt t="9076" x="6403975" y="328613"/>
          <p14:tracePt t="9085" x="6289675" y="414338"/>
          <p14:tracePt t="9093" x="6203950" y="514350"/>
          <p14:tracePt t="9103" x="6103938" y="600075"/>
          <p14:tracePt t="9108" x="6030913" y="671513"/>
          <p14:tracePt t="9119" x="5945188" y="728663"/>
          <p14:tracePt t="9125" x="5873750" y="771525"/>
          <p14:tracePt t="9135" x="5845175" y="771525"/>
          <p14:tracePt t="9141" x="5816600" y="800100"/>
          <p14:tracePt t="9149" x="5802313" y="800100"/>
          <p14:tracePt t="9156" x="5788025" y="800100"/>
          <p14:tracePt t="9172" x="5773738" y="800100"/>
          <p14:tracePt t="9182" x="5773738" y="814388"/>
          <p14:tracePt t="9189" x="5745163" y="828675"/>
          <p14:tracePt t="9198" x="5702300" y="871538"/>
          <p14:tracePt t="9205" x="5616575" y="928688"/>
          <p14:tracePt t="9213" x="5502275" y="985838"/>
          <p14:tracePt t="9221" x="5487988" y="1014413"/>
          <p14:tracePt t="9228" x="5402263" y="1071563"/>
          <p14:tracePt t="9236" x="5359400" y="1114425"/>
          <p14:tracePt t="9244" x="5316538" y="1157288"/>
          <p14:tracePt t="9261" x="5302250" y="1157288"/>
          <p14:tracePt t="9268" x="5302250" y="1171575"/>
          <p14:tracePt t="9302" x="5273675" y="1200150"/>
          <p14:tracePt t="9308" x="5259388" y="1214438"/>
          <p14:tracePt t="9318" x="5230813" y="1257300"/>
          <p14:tracePt t="9325" x="5230813" y="1285875"/>
          <p14:tracePt t="9332" x="5173663" y="1343025"/>
          <p14:tracePt t="9340" x="5173663" y="1357313"/>
          <p14:tracePt t="9349" x="5130800" y="1443038"/>
          <p14:tracePt t="9356" x="5102225" y="1457325"/>
          <p14:tracePt t="9365" x="5087938" y="1500188"/>
          <p14:tracePt t="9372" x="5087938" y="1528763"/>
          <p14:tracePt t="9381" x="5059363" y="1528763"/>
          <p14:tracePt t="9389" x="5059363" y="1543050"/>
          <p14:tracePt t="9397" x="5059363" y="1557338"/>
          <p14:tracePt t="9413" x="5045075" y="1571625"/>
          <p14:tracePt t="9437" x="5030788" y="1585913"/>
          <p14:tracePt t="9461" x="5030788" y="1600200"/>
          <p14:tracePt t="9468" x="5016500" y="1600200"/>
          <p14:tracePt t="9476" x="5002213" y="1614488"/>
          <p14:tracePt t="9501" x="5002213" y="1628775"/>
          <p14:tracePt t="9518" x="4987925" y="1628775"/>
          <p14:tracePt t="9636" x="4973638" y="1657350"/>
          <p14:tracePt t="9645" x="4945063" y="1657350"/>
          <p14:tracePt t="9652" x="4916488" y="1685925"/>
          <p14:tracePt t="9661" x="4887913" y="1700213"/>
          <p14:tracePt t="9668" x="4859338" y="1714500"/>
          <p14:tracePt t="9676" x="4830763" y="1728788"/>
          <p14:tracePt t="9685" x="4802188" y="1743075"/>
          <p14:tracePt t="9692" x="4759325" y="1771650"/>
          <p14:tracePt t="9701" x="4730750" y="1785938"/>
          <p14:tracePt t="9708" x="4687888" y="1800225"/>
          <p14:tracePt t="9718" x="4659313" y="1814513"/>
          <p14:tracePt t="9725" x="4616450" y="1843088"/>
          <p14:tracePt t="9735" x="4587875" y="1857375"/>
          <p14:tracePt t="9741" x="4559300" y="1871663"/>
          <p14:tracePt t="9750" x="4545013" y="1885950"/>
          <p14:tracePt t="9756" x="4502150" y="1900238"/>
          <p14:tracePt t="9765" x="4473575" y="1900238"/>
          <p14:tracePt t="9772" x="4459288" y="1928813"/>
          <p14:tracePt t="9781" x="4430713" y="1943100"/>
          <p14:tracePt t="9789" x="4387850" y="1943100"/>
          <p14:tracePt t="9796" x="4359275" y="1957388"/>
          <p14:tracePt t="9804" x="4316413" y="1971675"/>
          <p14:tracePt t="9812" x="4273550" y="1985963"/>
          <p14:tracePt t="9820" x="4202113" y="2014538"/>
          <p14:tracePt t="9829" x="4159250" y="2028825"/>
          <p14:tracePt t="9836" x="4130675" y="2043113"/>
          <p14:tracePt t="9844" x="4102100" y="2043113"/>
          <p14:tracePt t="9852" x="4087813" y="2057400"/>
          <p14:tracePt t="9860" x="4059238" y="2057400"/>
          <p14:tracePt t="9868" x="4044950" y="2071688"/>
          <p14:tracePt t="9876" x="4030663" y="2071688"/>
          <p14:tracePt t="9884" x="4016375" y="2071688"/>
          <p14:tracePt t="9901" x="4002088" y="2071688"/>
          <p14:tracePt t="9918" x="3987800" y="2085975"/>
          <p14:tracePt t="9925" x="3973513" y="2100263"/>
          <p14:tracePt t="9940" x="3944938" y="2100263"/>
          <p14:tracePt t="9949" x="3930650" y="2114550"/>
          <p14:tracePt t="9957" x="3902075" y="2128838"/>
          <p14:tracePt t="9976" x="3887788" y="2157413"/>
          <p14:tracePt t="9980" x="3873500" y="2157413"/>
          <p14:tracePt t="9988" x="3859213" y="2171700"/>
          <p14:tracePt t="10005" x="3844925" y="2171700"/>
          <p14:tracePt t="10013" x="3844925" y="2185988"/>
          <p14:tracePt t="10021" x="3844925" y="2200275"/>
          <p14:tracePt t="10036" x="3830638" y="2200275"/>
          <p14:tracePt t="10045" x="3830638" y="2214563"/>
          <p14:tracePt t="10052" x="3816350" y="2214563"/>
          <p14:tracePt t="10068" x="3802063" y="2228850"/>
          <p14:tracePt t="10135" x="3802063" y="2243138"/>
          <p14:tracePt t="10141" x="3787775" y="2257425"/>
          <p14:tracePt t="10148" x="3787775" y="2271713"/>
          <p14:tracePt t="10156" x="3787775" y="2286000"/>
          <p14:tracePt t="10173" x="3787775" y="2300288"/>
          <p14:tracePt t="10298" x="3773488" y="2300288"/>
          <p14:tracePt t="23365" x="5487988" y="371475"/>
          <p14:tracePt t="72050" x="7618413" y="657225"/>
          <p14:tracePt t="72056" x="7032625" y="1071563"/>
          <p14:tracePt t="72064" x="6446838" y="1543050"/>
          <p14:tracePt t="72072" x="5859463" y="2028825"/>
          <p14:tracePt t="72080" x="5259388" y="2571750"/>
          <p14:tracePt t="72088" x="4659313" y="3114675"/>
          <p14:tracePt t="72096" x="3716338" y="3986213"/>
          <p14:tracePt t="72104" x="3573463" y="4114800"/>
          <p14:tracePt t="72112" x="3016250" y="4686300"/>
          <p14:tracePt t="72120" x="2930525" y="4800600"/>
          <p14:tracePt t="72128" x="2716213" y="5014913"/>
          <p14:tracePt t="72137" x="2559050" y="5229225"/>
          <p14:tracePt t="72144" x="2387600" y="5443538"/>
          <p14:tracePt t="72150" x="2330450" y="5529263"/>
          <p14:tracePt t="72156" x="2287588" y="5586413"/>
          <p14:tracePt t="72168" x="2244725" y="5657850"/>
          <p14:tracePt t="72176" x="2201863" y="5757863"/>
          <p14:tracePt t="72184" x="2144713" y="5857875"/>
          <p14:tracePt t="72192" x="2014538" y="6129338"/>
          <p14:tracePt t="72200" x="1943100" y="6286500"/>
          <p14:tracePt t="72208" x="1900238" y="6443663"/>
          <p14:tracePt t="72218" x="1857375" y="6600825"/>
          <p14:tracePt t="72224" x="1785938" y="6800850"/>
          <p14:tracePt t="72904" x="1243013" y="6829425"/>
          <p14:tracePt t="72912" x="1243013" y="6815138"/>
          <p14:tracePt t="72924" x="1243013" y="6800850"/>
          <p14:tracePt t="72932" x="1257300" y="6772275"/>
          <p14:tracePt t="72940" x="1257300" y="6743700"/>
          <p14:tracePt t="72953" x="1257300" y="6729413"/>
          <p14:tracePt t="72960" x="1271588" y="6715125"/>
          <p14:tracePt t="72968" x="1271588" y="6657975"/>
          <p14:tracePt t="72976" x="1271588" y="6629400"/>
          <p14:tracePt t="72984" x="1271588" y="6615113"/>
          <p14:tracePt t="72993" x="1271588" y="6600825"/>
          <p14:tracePt t="73000" x="1271588" y="6557963"/>
          <p14:tracePt t="73008" x="1271588" y="6543675"/>
          <p14:tracePt t="73016" x="1271588" y="6529388"/>
          <p14:tracePt t="73025" x="1285875" y="6515100"/>
          <p14:tracePt t="73033" x="1285875" y="6472238"/>
          <p14:tracePt t="73040" x="1300163" y="6429375"/>
          <p14:tracePt t="73049" x="1300163" y="6415088"/>
          <p14:tracePt t="73056" x="1300163" y="6400800"/>
          <p14:tracePt t="73060" x="1300163" y="6386513"/>
          <p14:tracePt t="73068" x="1300163" y="6343650"/>
          <p14:tracePt t="73083" x="1300163" y="6315075"/>
          <p14:tracePt t="73088" x="1314450" y="6300788"/>
          <p14:tracePt t="73096" x="1314450" y="6286500"/>
          <p14:tracePt t="73105" x="1314450" y="6243638"/>
          <p14:tracePt t="73112" x="1314450" y="6215063"/>
          <p14:tracePt t="73120" x="1314450" y="6186488"/>
          <p14:tracePt t="73128" x="1314450" y="6157913"/>
          <p14:tracePt t="73136" x="1314450" y="6100763"/>
          <p14:tracePt t="73144" x="1314450" y="6072188"/>
          <p14:tracePt t="73153" x="1314450" y="6057900"/>
          <p14:tracePt t="73161" x="1314450" y="6029325"/>
          <p14:tracePt t="73169" x="1314450" y="6000750"/>
          <p14:tracePt t="73176" x="1314450" y="5972175"/>
          <p14:tracePt t="73184" x="1314450" y="5943600"/>
          <p14:tracePt t="73188" x="1314450" y="5929313"/>
          <p14:tracePt t="73196" x="1314450" y="5900738"/>
          <p14:tracePt t="73204" x="1314450" y="5857875"/>
          <p14:tracePt t="73216" x="1314450" y="5829300"/>
          <p14:tracePt t="73232" x="1328738" y="5815013"/>
          <p14:tracePt t="73240" x="1328738" y="5786438"/>
          <p14:tracePt t="73249" x="1328738" y="5757863"/>
          <p14:tracePt t="73266" x="1328738" y="5743575"/>
          <p14:tracePt t="73272" x="1328738" y="5729288"/>
          <p14:tracePt t="73313" x="1328738" y="5715000"/>
          <p14:tracePt t="73376" x="1328738" y="5700713"/>
          <p14:tracePt t="73400" x="1328738" y="5686425"/>
          <p14:tracePt t="73408" x="1328738" y="5672138"/>
          <p14:tracePt t="73496" x="1285875" y="5686425"/>
          <p14:tracePt t="73504" x="1243013" y="5772150"/>
          <p14:tracePt t="73512" x="1185863" y="5872163"/>
          <p14:tracePt t="73520" x="1128713" y="6000750"/>
          <p14:tracePt t="73528" x="1085850" y="6129338"/>
          <p14:tracePt t="73536" x="1014413" y="6286500"/>
          <p14:tracePt t="73544" x="957263" y="6443663"/>
          <p14:tracePt t="73552" x="871538" y="6686550"/>
          <p14:tracePt t="73560" x="828675" y="68008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5D3F8-AB56-5DF9-ED03-C5130D64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C69790-795B-C103-525B-51BCD165BEC7}"/>
              </a:ext>
            </a:extLst>
          </p:cNvPr>
          <p:cNvSpPr/>
          <p:nvPr/>
        </p:nvSpPr>
        <p:spPr>
          <a:xfrm>
            <a:off x="0" y="0"/>
            <a:ext cx="1211580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Architecture &amp; Workflow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9E9BA-0DAB-7A99-753C-B8C337537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188" y="1128059"/>
            <a:ext cx="5561703" cy="52462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1EB67-D7DC-E991-0B22-1C685020FB45}"/>
              </a:ext>
            </a:extLst>
          </p:cNvPr>
          <p:cNvSpPr txBox="1"/>
          <p:nvPr/>
        </p:nvSpPr>
        <p:spPr>
          <a:xfrm>
            <a:off x="5879977" y="975321"/>
            <a:ext cx="6010835" cy="5143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u="sng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Workflow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Submits Query via 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AWS API Gateway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 Orchestrator Agent. Orchestrator Agent receives the user query. If the context isn’t strong enough from the vector database, it spins up an execution loop involving four sub-agents: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🧠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Planner Agent: Breaks the query into sub-tasks.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🔍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Research Agent: Searches external/internal sources.(Company Wiki)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📝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Summarizer Agent: Condenses findings.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Critique Agent: Validates whether the goal is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met.</a:t>
            </a:r>
            <a:r>
              <a:rPr lang="en-IN" kern="100" dirty="0" err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i.e</a:t>
            </a:r>
            <a:r>
              <a:rPr lang="en-IN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if summary addresses the user query accurately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If yes, answer returned to user else execution loop repeated until satisfactory answer is obtained”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NOTE : The AI Model used to power the Agents is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Anthropic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Claude 3.5 Sonnet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provisioned by AWS Bedrock</a:t>
            </a:r>
          </a:p>
        </p:txBody>
      </p:sp>
    </p:spTree>
    <p:extLst>
      <p:ext uri="{BB962C8B-B14F-4D97-AF65-F5344CB8AC3E}">
        <p14:creationId xmlns:p14="http://schemas.microsoft.com/office/powerpoint/2010/main" val="3224197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356"/>
    </mc:Choice>
    <mc:Fallback xmlns="">
      <p:transition spd="slow" advTm="76356"/>
    </mc:Fallback>
  </mc:AlternateContent>
  <p:extLst>
    <p:ext uri="{3A86A75C-4F4B-4683-9AE1-C65F6400EC91}">
      <p14:laserTraceLst xmlns:p14="http://schemas.microsoft.com/office/powerpoint/2010/main">
        <p14:tracePtLst>
          <p14:tracePt t="1361" x="700088" y="6186488"/>
          <p14:tracePt t="1373" x="828675" y="5829300"/>
          <p14:tracePt t="1376" x="1000125" y="5429250"/>
          <p14:tracePt t="1381" x="1171575" y="4957763"/>
          <p14:tracePt t="1384" x="1400175" y="4500563"/>
          <p14:tracePt t="1388" x="1628775" y="3986213"/>
          <p14:tracePt t="1396" x="1885950" y="3486150"/>
          <p14:tracePt t="1404" x="2173288" y="3000375"/>
          <p14:tracePt t="1413" x="2459038" y="2500313"/>
          <p14:tracePt t="1421" x="2716213" y="2043113"/>
          <p14:tracePt t="1429" x="2987675" y="1628775"/>
          <p14:tracePt t="1437" x="3287713" y="1228725"/>
          <p14:tracePt t="1445" x="3602038" y="900113"/>
          <p14:tracePt t="1452" x="3973513" y="557213"/>
          <p14:tracePt t="1460" x="4330700" y="257175"/>
          <p14:tracePt t="9040" x="6675438" y="0"/>
          <p14:tracePt t="9044" x="6646863" y="71438"/>
          <p14:tracePt t="9052" x="6618288" y="114300"/>
          <p14:tracePt t="9064" x="6561138" y="171450"/>
          <p14:tracePt t="9068" x="6489700" y="242888"/>
          <p14:tracePt t="9076" x="6403975" y="328613"/>
          <p14:tracePt t="9085" x="6289675" y="414338"/>
          <p14:tracePt t="9093" x="6203950" y="514350"/>
          <p14:tracePt t="9103" x="6103938" y="600075"/>
          <p14:tracePt t="9108" x="6030913" y="671513"/>
          <p14:tracePt t="9119" x="5945188" y="728663"/>
          <p14:tracePt t="9125" x="5873750" y="771525"/>
          <p14:tracePt t="9135" x="5845175" y="771525"/>
          <p14:tracePt t="9141" x="5816600" y="800100"/>
          <p14:tracePt t="9149" x="5802313" y="800100"/>
          <p14:tracePt t="9156" x="5788025" y="800100"/>
          <p14:tracePt t="9172" x="5773738" y="800100"/>
          <p14:tracePt t="9182" x="5773738" y="814388"/>
          <p14:tracePt t="9189" x="5745163" y="828675"/>
          <p14:tracePt t="9198" x="5702300" y="871538"/>
          <p14:tracePt t="9205" x="5616575" y="928688"/>
          <p14:tracePt t="9213" x="5502275" y="985838"/>
          <p14:tracePt t="9221" x="5487988" y="1014413"/>
          <p14:tracePt t="9228" x="5402263" y="1071563"/>
          <p14:tracePt t="9236" x="5359400" y="1114425"/>
          <p14:tracePt t="9244" x="5316538" y="1157288"/>
          <p14:tracePt t="9261" x="5302250" y="1157288"/>
          <p14:tracePt t="9268" x="5302250" y="1171575"/>
          <p14:tracePt t="9302" x="5273675" y="1200150"/>
          <p14:tracePt t="9308" x="5259388" y="1214438"/>
          <p14:tracePt t="9318" x="5230813" y="1257300"/>
          <p14:tracePt t="9325" x="5230813" y="1285875"/>
          <p14:tracePt t="9332" x="5173663" y="1343025"/>
          <p14:tracePt t="9340" x="5173663" y="1357313"/>
          <p14:tracePt t="9349" x="5130800" y="1443038"/>
          <p14:tracePt t="9356" x="5102225" y="1457325"/>
          <p14:tracePt t="9365" x="5087938" y="1500188"/>
          <p14:tracePt t="9372" x="5087938" y="1528763"/>
          <p14:tracePt t="9381" x="5059363" y="1528763"/>
          <p14:tracePt t="9389" x="5059363" y="1543050"/>
          <p14:tracePt t="9397" x="5059363" y="1557338"/>
          <p14:tracePt t="9413" x="5045075" y="1571625"/>
          <p14:tracePt t="9437" x="5030788" y="1585913"/>
          <p14:tracePt t="9461" x="5030788" y="1600200"/>
          <p14:tracePt t="9468" x="5016500" y="1600200"/>
          <p14:tracePt t="9476" x="5002213" y="1614488"/>
          <p14:tracePt t="9501" x="5002213" y="1628775"/>
          <p14:tracePt t="9518" x="4987925" y="1628775"/>
          <p14:tracePt t="9636" x="4973638" y="1657350"/>
          <p14:tracePt t="9645" x="4945063" y="1657350"/>
          <p14:tracePt t="9652" x="4916488" y="1685925"/>
          <p14:tracePt t="9661" x="4887913" y="1700213"/>
          <p14:tracePt t="9668" x="4859338" y="1714500"/>
          <p14:tracePt t="9676" x="4830763" y="1728788"/>
          <p14:tracePt t="9685" x="4802188" y="1743075"/>
          <p14:tracePt t="9692" x="4759325" y="1771650"/>
          <p14:tracePt t="9701" x="4730750" y="1785938"/>
          <p14:tracePt t="9708" x="4687888" y="1800225"/>
          <p14:tracePt t="9718" x="4659313" y="1814513"/>
          <p14:tracePt t="9725" x="4616450" y="1843088"/>
          <p14:tracePt t="9735" x="4587875" y="1857375"/>
          <p14:tracePt t="9741" x="4559300" y="1871663"/>
          <p14:tracePt t="9750" x="4545013" y="1885950"/>
          <p14:tracePt t="9756" x="4502150" y="1900238"/>
          <p14:tracePt t="9765" x="4473575" y="1900238"/>
          <p14:tracePt t="9772" x="4459288" y="1928813"/>
          <p14:tracePt t="9781" x="4430713" y="1943100"/>
          <p14:tracePt t="9789" x="4387850" y="1943100"/>
          <p14:tracePt t="9796" x="4359275" y="1957388"/>
          <p14:tracePt t="9804" x="4316413" y="1971675"/>
          <p14:tracePt t="9812" x="4273550" y="1985963"/>
          <p14:tracePt t="9820" x="4202113" y="2014538"/>
          <p14:tracePt t="9829" x="4159250" y="2028825"/>
          <p14:tracePt t="9836" x="4130675" y="2043113"/>
          <p14:tracePt t="9844" x="4102100" y="2043113"/>
          <p14:tracePt t="9852" x="4087813" y="2057400"/>
          <p14:tracePt t="9860" x="4059238" y="2057400"/>
          <p14:tracePt t="9868" x="4044950" y="2071688"/>
          <p14:tracePt t="9876" x="4030663" y="2071688"/>
          <p14:tracePt t="9884" x="4016375" y="2071688"/>
          <p14:tracePt t="9901" x="4002088" y="2071688"/>
          <p14:tracePt t="9918" x="3987800" y="2085975"/>
          <p14:tracePt t="9925" x="3973513" y="2100263"/>
          <p14:tracePt t="9940" x="3944938" y="2100263"/>
          <p14:tracePt t="9949" x="3930650" y="2114550"/>
          <p14:tracePt t="9957" x="3902075" y="2128838"/>
          <p14:tracePt t="9976" x="3887788" y="2157413"/>
          <p14:tracePt t="9980" x="3873500" y="2157413"/>
          <p14:tracePt t="9988" x="3859213" y="2171700"/>
          <p14:tracePt t="10005" x="3844925" y="2171700"/>
          <p14:tracePt t="10013" x="3844925" y="2185988"/>
          <p14:tracePt t="10021" x="3844925" y="2200275"/>
          <p14:tracePt t="10036" x="3830638" y="2200275"/>
          <p14:tracePt t="10045" x="3830638" y="2214563"/>
          <p14:tracePt t="10052" x="3816350" y="2214563"/>
          <p14:tracePt t="10068" x="3802063" y="2228850"/>
          <p14:tracePt t="10135" x="3802063" y="2243138"/>
          <p14:tracePt t="10141" x="3787775" y="2257425"/>
          <p14:tracePt t="10148" x="3787775" y="2271713"/>
          <p14:tracePt t="10156" x="3787775" y="2286000"/>
          <p14:tracePt t="10173" x="3787775" y="2300288"/>
          <p14:tracePt t="10298" x="3773488" y="2300288"/>
          <p14:tracePt t="23365" x="5487988" y="371475"/>
          <p14:tracePt t="72050" x="7618413" y="657225"/>
          <p14:tracePt t="72056" x="7032625" y="1071563"/>
          <p14:tracePt t="72064" x="6446838" y="1543050"/>
          <p14:tracePt t="72072" x="5859463" y="2028825"/>
          <p14:tracePt t="72080" x="5259388" y="2571750"/>
          <p14:tracePt t="72088" x="4659313" y="3114675"/>
          <p14:tracePt t="72096" x="3716338" y="3986213"/>
          <p14:tracePt t="72104" x="3573463" y="4114800"/>
          <p14:tracePt t="72112" x="3016250" y="4686300"/>
          <p14:tracePt t="72120" x="2930525" y="4800600"/>
          <p14:tracePt t="72128" x="2716213" y="5014913"/>
          <p14:tracePt t="72137" x="2559050" y="5229225"/>
          <p14:tracePt t="72144" x="2387600" y="5443538"/>
          <p14:tracePt t="72150" x="2330450" y="5529263"/>
          <p14:tracePt t="72156" x="2287588" y="5586413"/>
          <p14:tracePt t="72168" x="2244725" y="5657850"/>
          <p14:tracePt t="72176" x="2201863" y="5757863"/>
          <p14:tracePt t="72184" x="2144713" y="5857875"/>
          <p14:tracePt t="72192" x="2014538" y="6129338"/>
          <p14:tracePt t="72200" x="1943100" y="6286500"/>
          <p14:tracePt t="72208" x="1900238" y="6443663"/>
          <p14:tracePt t="72218" x="1857375" y="6600825"/>
          <p14:tracePt t="72224" x="1785938" y="6800850"/>
          <p14:tracePt t="72904" x="1243013" y="6829425"/>
          <p14:tracePt t="72912" x="1243013" y="6815138"/>
          <p14:tracePt t="72924" x="1243013" y="6800850"/>
          <p14:tracePt t="72932" x="1257300" y="6772275"/>
          <p14:tracePt t="72940" x="1257300" y="6743700"/>
          <p14:tracePt t="72953" x="1257300" y="6729413"/>
          <p14:tracePt t="72960" x="1271588" y="6715125"/>
          <p14:tracePt t="72968" x="1271588" y="6657975"/>
          <p14:tracePt t="72976" x="1271588" y="6629400"/>
          <p14:tracePt t="72984" x="1271588" y="6615113"/>
          <p14:tracePt t="72993" x="1271588" y="6600825"/>
          <p14:tracePt t="73000" x="1271588" y="6557963"/>
          <p14:tracePt t="73008" x="1271588" y="6543675"/>
          <p14:tracePt t="73016" x="1271588" y="6529388"/>
          <p14:tracePt t="73025" x="1285875" y="6515100"/>
          <p14:tracePt t="73033" x="1285875" y="6472238"/>
          <p14:tracePt t="73040" x="1300163" y="6429375"/>
          <p14:tracePt t="73049" x="1300163" y="6415088"/>
          <p14:tracePt t="73056" x="1300163" y="6400800"/>
          <p14:tracePt t="73060" x="1300163" y="6386513"/>
          <p14:tracePt t="73068" x="1300163" y="6343650"/>
          <p14:tracePt t="73083" x="1300163" y="6315075"/>
          <p14:tracePt t="73088" x="1314450" y="6300788"/>
          <p14:tracePt t="73096" x="1314450" y="6286500"/>
          <p14:tracePt t="73105" x="1314450" y="6243638"/>
          <p14:tracePt t="73112" x="1314450" y="6215063"/>
          <p14:tracePt t="73120" x="1314450" y="6186488"/>
          <p14:tracePt t="73128" x="1314450" y="6157913"/>
          <p14:tracePt t="73136" x="1314450" y="6100763"/>
          <p14:tracePt t="73144" x="1314450" y="6072188"/>
          <p14:tracePt t="73153" x="1314450" y="6057900"/>
          <p14:tracePt t="73161" x="1314450" y="6029325"/>
          <p14:tracePt t="73169" x="1314450" y="6000750"/>
          <p14:tracePt t="73176" x="1314450" y="5972175"/>
          <p14:tracePt t="73184" x="1314450" y="5943600"/>
          <p14:tracePt t="73188" x="1314450" y="5929313"/>
          <p14:tracePt t="73196" x="1314450" y="5900738"/>
          <p14:tracePt t="73204" x="1314450" y="5857875"/>
          <p14:tracePt t="73216" x="1314450" y="5829300"/>
          <p14:tracePt t="73232" x="1328738" y="5815013"/>
          <p14:tracePt t="73240" x="1328738" y="5786438"/>
          <p14:tracePt t="73249" x="1328738" y="5757863"/>
          <p14:tracePt t="73266" x="1328738" y="5743575"/>
          <p14:tracePt t="73272" x="1328738" y="5729288"/>
          <p14:tracePt t="73313" x="1328738" y="5715000"/>
          <p14:tracePt t="73376" x="1328738" y="5700713"/>
          <p14:tracePt t="73400" x="1328738" y="5686425"/>
          <p14:tracePt t="73408" x="1328738" y="5672138"/>
          <p14:tracePt t="73496" x="1285875" y="5686425"/>
          <p14:tracePt t="73504" x="1243013" y="5772150"/>
          <p14:tracePt t="73512" x="1185863" y="5872163"/>
          <p14:tracePt t="73520" x="1128713" y="6000750"/>
          <p14:tracePt t="73528" x="1085850" y="6129338"/>
          <p14:tracePt t="73536" x="1014413" y="6286500"/>
          <p14:tracePt t="73544" x="957263" y="6443663"/>
          <p14:tracePt t="73552" x="871538" y="6686550"/>
          <p14:tracePt t="73560" x="828675" y="680085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5D3F8-AB56-5DF9-ED03-C5130D64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C69790-795B-C103-525B-51BCD165BEC7}"/>
              </a:ext>
            </a:extLst>
          </p:cNvPr>
          <p:cNvSpPr/>
          <p:nvPr/>
        </p:nvSpPr>
        <p:spPr>
          <a:xfrm>
            <a:off x="0" y="0"/>
            <a:ext cx="1211580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UI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35FC84-44DB-82F2-AD89-ECE1893A1C68}"/>
              </a:ext>
            </a:extLst>
          </p:cNvPr>
          <p:cNvSpPr txBox="1"/>
          <p:nvPr/>
        </p:nvSpPr>
        <p:spPr>
          <a:xfrm>
            <a:off x="410718" y="785868"/>
            <a:ext cx="11041380" cy="1536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Chatbot UI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is provided with a Chatbot UI as below where </a:t>
            </a:r>
            <a:r>
              <a:rPr lang="en-IN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 submits a natural language question</a:t>
            </a:r>
            <a:r>
              <a:rPr lang="en-IN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en-IN" sz="16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agents collaborate to find answers in seconds from a vast repository of company documents and company wiki(eg:w3). Whether you’re in HR, IT Support , Or Application Support team , this AI assistant reduces time to search information, speeds up decisions, and improves employee experience.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90E4E5-3E20-3C0A-CB48-6304EF439C76}"/>
              </a:ext>
            </a:extLst>
          </p:cNvPr>
          <p:cNvSpPr txBox="1"/>
          <p:nvPr/>
        </p:nvSpPr>
        <p:spPr>
          <a:xfrm>
            <a:off x="326390" y="2322058"/>
            <a:ext cx="573151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Sample Query  </a:t>
            </a:r>
            <a:endParaRPr lang="en-IN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D6CE6A-AB01-A63D-8188-04E241E6B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718" y="2544628"/>
            <a:ext cx="7015015" cy="412664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28030F8A-DF75-DB1A-B7CE-CDE18F2EF15E}"/>
              </a:ext>
            </a:extLst>
          </p:cNvPr>
          <p:cNvSpPr/>
          <p:nvPr/>
        </p:nvSpPr>
        <p:spPr>
          <a:xfrm>
            <a:off x="5089121" y="4246207"/>
            <a:ext cx="3140478" cy="36174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D0ABDF-651A-3DB4-576B-40050833D295}"/>
              </a:ext>
            </a:extLst>
          </p:cNvPr>
          <p:cNvSpPr/>
          <p:nvPr/>
        </p:nvSpPr>
        <p:spPr>
          <a:xfrm>
            <a:off x="5089121" y="3530957"/>
            <a:ext cx="3009851" cy="64922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Click Here to see Agent Orchestration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8C4EB5FC-4BC8-599F-C51C-39933B27C1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1394039"/>
              </p:ext>
            </p:extLst>
          </p:nvPr>
        </p:nvGraphicFramePr>
        <p:xfrm>
          <a:off x="8458117" y="3604394"/>
          <a:ext cx="1733633" cy="14627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400" imgH="771525" progId="Word.Document.12">
                  <p:embed/>
                </p:oleObj>
              </mc:Choice>
              <mc:Fallback>
                <p:oleObj name="Document" showAsIcon="1" r:id="rId4" imgW="914400" imgH="77152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458117" y="3604394"/>
                        <a:ext cx="1733633" cy="14627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520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5662"/>
    </mc:Choice>
    <mc:Fallback xmlns="">
      <p:transition spd="slow" advTm="165662"/>
    </mc:Fallback>
  </mc:AlternateContent>
  <p:extLst>
    <p:ext uri="{3A86A75C-4F4B-4683-9AE1-C65F6400EC91}">
      <p14:laserTraceLst xmlns:p14="http://schemas.microsoft.com/office/powerpoint/2010/main">
        <p14:tracePtLst>
          <p14:tracePt t="1125" x="628650" y="6529388"/>
          <p14:tracePt t="1136" x="785813" y="6286500"/>
          <p14:tracePt t="1145" x="914400" y="6143625"/>
          <p14:tracePt t="1155" x="1028700" y="6015038"/>
          <p14:tracePt t="1162" x="1157288" y="5915025"/>
          <p14:tracePt t="1170" x="1257300" y="5829300"/>
          <p14:tracePt t="1176" x="1385888" y="5757863"/>
          <p14:tracePt t="1187" x="1500188" y="5657850"/>
          <p14:tracePt t="1193" x="1643063" y="5586413"/>
          <p14:tracePt t="1201" x="1800225" y="5500688"/>
          <p14:tracePt t="1209" x="1957388" y="5457825"/>
          <p14:tracePt t="1217" x="2101850" y="5386388"/>
          <p14:tracePt t="1226" x="2244725" y="5343525"/>
          <p14:tracePt t="1234" x="2444750" y="5286375"/>
          <p14:tracePt t="1242" x="2616200" y="5243513"/>
          <p14:tracePt t="1249" x="2730500" y="5214938"/>
          <p14:tracePt t="1257" x="2773363" y="5214938"/>
          <p14:tracePt t="1265" x="2873375" y="5186363"/>
          <p14:tracePt t="1273" x="3016250" y="5172075"/>
          <p14:tracePt t="1281" x="3230563" y="5129213"/>
          <p14:tracePt t="1289" x="3373438" y="5114925"/>
          <p14:tracePt t="1297" x="3502025" y="5100638"/>
          <p14:tracePt t="1305" x="3644900" y="5072063"/>
          <p14:tracePt t="1313" x="3773488" y="5072063"/>
          <p14:tracePt t="1321" x="3930650" y="5057775"/>
          <p14:tracePt t="1329" x="4059238" y="5029200"/>
          <p14:tracePt t="1337" x="4216400" y="5014913"/>
          <p14:tracePt t="1345" x="4344988" y="5014913"/>
          <p14:tracePt t="1353" x="4502150" y="5000625"/>
          <p14:tracePt t="1361" x="4659313" y="5000625"/>
          <p14:tracePt t="1364" x="4802188" y="4986338"/>
          <p14:tracePt t="1373" x="4959350" y="4986338"/>
          <p14:tracePt t="1386" x="5130800" y="4972050"/>
          <p14:tracePt t="1393" x="5230813" y="4972050"/>
          <p14:tracePt t="1401" x="5273675" y="4957763"/>
          <p14:tracePt t="1409" x="5316538" y="4957763"/>
          <p14:tracePt t="1481" x="5345113" y="4957763"/>
          <p14:tracePt t="1497" x="5359400" y="4986338"/>
          <p14:tracePt t="1505" x="5359400" y="5000625"/>
          <p14:tracePt t="1513" x="5373688" y="5000625"/>
          <p14:tracePt t="1521" x="5373688" y="5014913"/>
          <p14:tracePt t="1529" x="5373688" y="5029200"/>
          <p14:tracePt t="1536" x="5373688" y="5043488"/>
          <p14:tracePt t="1545" x="5359400" y="5057775"/>
          <p14:tracePt t="1554" x="5345113" y="5072063"/>
          <p14:tracePt t="1561" x="5345113" y="5086350"/>
          <p14:tracePt t="1570" x="5345113" y="5114925"/>
          <p14:tracePt t="1577" x="5345113" y="5129213"/>
          <p14:tracePt t="1587" x="5330825" y="5143500"/>
          <p14:tracePt t="2065" x="5330825" y="5129213"/>
          <p14:tracePt t="2073" x="5330825" y="5114925"/>
          <p14:tracePt t="2081" x="5330825" y="5100638"/>
          <p14:tracePt t="2091" x="5330825" y="5086350"/>
          <p14:tracePt t="2121" x="5330825" y="5072063"/>
          <p14:tracePt t="17482" x="5330825" y="5043488"/>
          <p14:tracePt t="17490" x="5345113" y="4972050"/>
          <p14:tracePt t="17497" x="5373688" y="4872038"/>
          <p14:tracePt t="17506" x="5387975" y="4829175"/>
          <p14:tracePt t="17513" x="5416550" y="4714875"/>
          <p14:tracePt t="17521" x="5445125" y="4557713"/>
          <p14:tracePt t="17529" x="5473700" y="4400550"/>
          <p14:tracePt t="17537" x="5516563" y="4243388"/>
          <p14:tracePt t="17545" x="5545138" y="4086225"/>
          <p14:tracePt t="17553" x="5588000" y="3871913"/>
          <p14:tracePt t="17561" x="5659438" y="3714750"/>
          <p14:tracePt t="17569" x="5688013" y="3629025"/>
          <p14:tracePt t="17577" x="5688013" y="3614738"/>
          <p14:tracePt t="17585" x="5716588" y="3557588"/>
          <p14:tracePt t="17594" x="5759450" y="3486150"/>
          <p14:tracePt t="17601" x="5830888" y="3357563"/>
          <p14:tracePt t="17610" x="5873750" y="3271838"/>
          <p14:tracePt t="17617" x="5930900" y="3186113"/>
          <p14:tracePt t="17625" x="5973763" y="3086100"/>
          <p14:tracePt t="17633" x="6030913" y="2971800"/>
          <p14:tracePt t="17640" x="6118225" y="2843213"/>
          <p14:tracePt t="17649" x="6175375" y="2700338"/>
          <p14:tracePt t="17657" x="6232525" y="2586038"/>
          <p14:tracePt t="17665" x="6318250" y="2457450"/>
          <p14:tracePt t="17673" x="6375400" y="2343150"/>
          <p14:tracePt t="17682" x="6475413" y="2214563"/>
          <p14:tracePt t="17690" x="6575425" y="2085975"/>
          <p14:tracePt t="17697" x="6689725" y="1971675"/>
          <p14:tracePt t="17706" x="6818313" y="1828800"/>
          <p14:tracePt t="17714" x="6961188" y="1685925"/>
          <p14:tracePt t="17724" x="7118350" y="1543050"/>
          <p14:tracePt t="17728" x="7246938" y="1414463"/>
          <p14:tracePt t="17737" x="7389813" y="1314450"/>
          <p14:tracePt t="17745" x="7518400" y="1200150"/>
          <p14:tracePt t="17753" x="7646988" y="1085850"/>
          <p14:tracePt t="17761" x="7789863" y="985838"/>
          <p14:tracePt t="17769" x="7947025" y="842963"/>
          <p14:tracePt t="17777" x="8089900" y="742950"/>
          <p14:tracePt t="17785" x="8247063" y="642938"/>
          <p14:tracePt t="17793" x="8418513" y="528638"/>
          <p14:tracePt t="17802" x="8718550" y="357188"/>
          <p14:tracePt t="17809" x="8775700" y="314325"/>
          <p14:tracePt t="17817" x="8918575" y="228600"/>
          <p14:tracePt t="17826" x="9061450" y="171450"/>
          <p14:tracePt t="17834" x="9218613" y="85725"/>
          <p14:tracePt t="52887" x="10277475" y="342900"/>
          <p14:tracePt t="52888" x="10104438" y="542925"/>
          <p14:tracePt t="52896" x="9890125" y="771525"/>
          <p14:tracePt t="52905" x="9604375" y="985838"/>
          <p14:tracePt t="52914" x="9304338" y="1157288"/>
          <p14:tracePt t="52921" x="9018588" y="1285875"/>
          <p14:tracePt t="52929" x="8704263" y="1385888"/>
          <p14:tracePt t="52937" x="8361363" y="1443038"/>
          <p14:tracePt t="52945" x="8061325" y="1514475"/>
          <p14:tracePt t="52954" x="7704138" y="1600200"/>
          <p14:tracePt t="52961" x="7332663" y="1685925"/>
          <p14:tracePt t="52969" x="6904038" y="1800225"/>
          <p14:tracePt t="52978" x="6432550" y="1928813"/>
          <p14:tracePt t="52985" x="5959475" y="2100263"/>
          <p14:tracePt t="52994" x="5459413" y="2286000"/>
          <p14:tracePt t="53002" x="4973638" y="2457450"/>
          <p14:tracePt t="53011" x="4545013" y="2600325"/>
          <p14:tracePt t="53017" x="4173538" y="2757488"/>
          <p14:tracePt t="53026" x="3887788" y="2900363"/>
          <p14:tracePt t="53033" x="3630613" y="3028950"/>
          <p14:tracePt t="53041" x="3402013" y="3157538"/>
          <p14:tracePt t="53049" x="3187700" y="3271838"/>
          <p14:tracePt t="53057" x="3030538" y="3328988"/>
          <p14:tracePt t="53065" x="2873375" y="3386138"/>
          <p14:tracePt t="53075" x="2659063" y="3471863"/>
          <p14:tracePt t="53081" x="2559050" y="3486150"/>
          <p14:tracePt t="53089" x="2473325" y="3486150"/>
          <p14:tracePt t="53098" x="2373313" y="3486150"/>
          <p14:tracePt t="53105" x="2301875" y="3486150"/>
          <p14:tracePt t="53114" x="2216150" y="3457575"/>
          <p14:tracePt t="53128" x="2130425" y="3400425"/>
          <p14:tracePt t="53130" x="2087563" y="3386138"/>
          <p14:tracePt t="53136" x="2058988" y="3357563"/>
          <p14:tracePt t="53153" x="2044700" y="3328988"/>
          <p14:tracePt t="53161" x="2000250" y="3243263"/>
          <p14:tracePt t="53170" x="1957388" y="3171825"/>
          <p14:tracePt t="53178" x="1914525" y="3086100"/>
          <p14:tracePt t="53185" x="1857375" y="2957513"/>
          <p14:tracePt t="53194" x="1800225" y="2857500"/>
          <p14:tracePt t="53201" x="1714500" y="2743200"/>
          <p14:tracePt t="53211" x="1628775" y="2628900"/>
          <p14:tracePt t="53217" x="1571625" y="2557463"/>
          <p14:tracePt t="53227" x="1528763" y="2500313"/>
          <p14:tracePt t="53233" x="1514475" y="2471738"/>
          <p14:tracePt t="53242" x="1500188" y="2457450"/>
          <p14:tracePt t="53249" x="1500188" y="2443163"/>
          <p14:tracePt t="53257" x="1485900" y="2443163"/>
          <p14:tracePt t="53274" x="1471613" y="2428875"/>
          <p14:tracePt t="53281" x="1457325" y="2428875"/>
          <p14:tracePt t="53291" x="1428750" y="2428875"/>
          <p14:tracePt t="53306" x="1414463" y="2428875"/>
          <p14:tracePt t="53313" x="1371600" y="2428875"/>
          <p14:tracePt t="53322" x="1371600" y="2457450"/>
          <p14:tracePt t="53329" x="1343025" y="2557463"/>
          <p14:tracePt t="53337" x="1343025" y="2686050"/>
          <p14:tracePt t="53345" x="1343025" y="2843213"/>
          <p14:tracePt t="53353" x="1371600" y="2900363"/>
          <p14:tracePt t="53361" x="1443038" y="3071813"/>
          <p14:tracePt t="53371" x="1528763" y="3243263"/>
          <p14:tracePt t="53378" x="1585913" y="3357563"/>
          <p14:tracePt t="53386" x="1628775" y="3457575"/>
          <p14:tracePt t="53394" x="1643063" y="3557588"/>
          <p14:tracePt t="53401" x="1657350" y="3600450"/>
          <p14:tracePt t="53411" x="1657350" y="3629025"/>
          <p14:tracePt t="53417" x="1671638" y="3671888"/>
          <p14:tracePt t="53427" x="1671638" y="3700463"/>
          <p14:tracePt t="53433" x="1671638" y="3743325"/>
          <p14:tracePt t="53443" x="1685925" y="3786188"/>
          <p14:tracePt t="53449" x="1685925" y="3814763"/>
          <p14:tracePt t="53457" x="1685925" y="3829050"/>
          <p14:tracePt t="53465" x="1700213" y="3857625"/>
          <p14:tracePt t="53473" x="1714500" y="3900488"/>
          <p14:tracePt t="53481" x="1728788" y="3929063"/>
          <p14:tracePt t="53489" x="1757363" y="3943350"/>
          <p14:tracePt t="53497" x="1771650" y="3971925"/>
          <p14:tracePt t="53506" x="1785938" y="4000500"/>
          <p14:tracePt t="53513" x="1785938" y="4014788"/>
          <p14:tracePt t="53522" x="1800225" y="4043363"/>
          <p14:tracePt t="53537" x="1800225" y="4057650"/>
          <p14:tracePt t="53545" x="1800225" y="4071938"/>
          <p14:tracePt t="53553" x="1800225" y="4086225"/>
          <p14:tracePt t="53561" x="1800225" y="4100513"/>
          <p14:tracePt t="53569" x="1800225" y="4114800"/>
          <p14:tracePt t="53585" x="1800225" y="4129088"/>
          <p14:tracePt t="53601" x="1800225" y="4143375"/>
          <p14:tracePt t="53670" x="1814513" y="4143375"/>
          <p14:tracePt t="53755" x="1871663" y="4143375"/>
          <p14:tracePt t="53762" x="1900238" y="4143375"/>
          <p14:tracePt t="53769" x="1914525" y="4129088"/>
          <p14:tracePt t="53777" x="1928813" y="4129088"/>
          <p14:tracePt t="53785" x="1943100" y="4100513"/>
          <p14:tracePt t="53794" x="1943100" y="4086225"/>
          <p14:tracePt t="53801" x="1957388" y="4043363"/>
          <p14:tracePt t="53810" x="1971675" y="4014788"/>
          <p14:tracePt t="53817" x="1985963" y="3957638"/>
          <p14:tracePt t="53828" x="1985963" y="3914775"/>
          <p14:tracePt t="53832" x="2000250" y="3871913"/>
          <p14:tracePt t="53845" x="2028825" y="3800475"/>
          <p14:tracePt t="53849" x="2073275" y="3729038"/>
          <p14:tracePt t="53857" x="2130425" y="3600450"/>
          <p14:tracePt t="53865" x="2173288" y="3529013"/>
          <p14:tracePt t="53873" x="2287588" y="3371850"/>
          <p14:tracePt t="53881" x="2301875" y="3314700"/>
          <p14:tracePt t="53890" x="2330450" y="3214688"/>
          <p14:tracePt t="53897" x="2344738" y="3186113"/>
          <p14:tracePt t="53905" x="2344738" y="3171825"/>
          <p14:tracePt t="53914" x="2344738" y="3143250"/>
          <p14:tracePt t="53921" x="2344738" y="3086100"/>
          <p14:tracePt t="53929" x="2344738" y="3057525"/>
          <p14:tracePt t="53937" x="2344738" y="2986088"/>
          <p14:tracePt t="53944" x="2330450" y="2957513"/>
          <p14:tracePt t="53954" x="2316163" y="2914650"/>
          <p14:tracePt t="53960" x="2301875" y="2900363"/>
          <p14:tracePt t="53969" x="2301875" y="2843213"/>
          <p14:tracePt t="53977" x="2287588" y="2814638"/>
          <p14:tracePt t="53985" x="2273300" y="2800350"/>
          <p14:tracePt t="53994" x="2273300" y="2786063"/>
          <p14:tracePt t="54002" x="2273300" y="2757488"/>
          <p14:tracePt t="54011" x="2259013" y="2757488"/>
          <p14:tracePt t="54017" x="2244725" y="2743200"/>
          <p14:tracePt t="54027" x="2244725" y="2714625"/>
          <p14:tracePt t="54034" x="2230438" y="2700338"/>
          <p14:tracePt t="54043" x="2216150" y="2686050"/>
          <p14:tracePt t="54050" x="2201863" y="2643188"/>
          <p14:tracePt t="54066" x="2173288" y="2600325"/>
          <p14:tracePt t="54074" x="2159000" y="2571750"/>
          <p14:tracePt t="54081" x="2130425" y="2528888"/>
          <p14:tracePt t="54089" x="2130425" y="2514600"/>
          <p14:tracePt t="54097" x="2101850" y="2486025"/>
          <p14:tracePt t="54106" x="2101850" y="2457450"/>
          <p14:tracePt t="54115" x="2101850" y="2443163"/>
          <p14:tracePt t="54126" x="2101850" y="2428875"/>
          <p14:tracePt t="54128" x="2087563" y="2428875"/>
          <p14:tracePt t="54137" x="2087563" y="2414588"/>
          <p14:tracePt t="54145" x="2073275" y="2414588"/>
          <p14:tracePt t="54153" x="2014538" y="2357438"/>
          <p14:tracePt t="54161" x="2000250" y="2357438"/>
          <p14:tracePt t="54170" x="1943100" y="2328863"/>
          <p14:tracePt t="54177" x="1914525" y="2314575"/>
          <p14:tracePt t="54186" x="1885950" y="2314575"/>
          <p14:tracePt t="54193" x="1885950" y="2300288"/>
          <p14:tracePt t="54202" x="1871663" y="2300288"/>
          <p14:tracePt t="54210" x="1857375" y="2300288"/>
          <p14:tracePt t="54217" x="1843088" y="2300288"/>
          <p14:tracePt t="54227" x="1814513" y="2300288"/>
          <p14:tracePt t="54233" x="1800225" y="2300288"/>
          <p14:tracePt t="54244" x="1771650" y="2314575"/>
          <p14:tracePt t="54249" x="1771650" y="2328863"/>
          <p14:tracePt t="54257" x="1757363" y="2328863"/>
          <p14:tracePt t="54265" x="1743075" y="2371725"/>
          <p14:tracePt t="54274" x="1728788" y="2386013"/>
          <p14:tracePt t="54281" x="1728788" y="2428875"/>
          <p14:tracePt t="54290" x="1728788" y="2443163"/>
          <p14:tracePt t="54297" x="1728788" y="2486025"/>
          <p14:tracePt t="54306" x="1728788" y="2557463"/>
          <p14:tracePt t="54314" x="1743075" y="2586038"/>
          <p14:tracePt t="54322" x="1785938" y="2657475"/>
          <p14:tracePt t="54330" x="1800225" y="2686050"/>
          <p14:tracePt t="54337" x="1843088" y="2757488"/>
          <p14:tracePt t="54346" x="1857375" y="2771775"/>
          <p14:tracePt t="54355" x="1871663" y="2800350"/>
          <p14:tracePt t="54360" x="1957388" y="2814638"/>
          <p14:tracePt t="54369" x="1985963" y="2814638"/>
          <p14:tracePt t="54377" x="2073275" y="2814638"/>
          <p14:tracePt t="54385" x="2101850" y="2800350"/>
          <p14:tracePt t="54394" x="2130425" y="2771775"/>
          <p14:tracePt t="54401" x="2173288" y="2657475"/>
          <p14:tracePt t="54410" x="2173288" y="2614613"/>
          <p14:tracePt t="54417" x="2173288" y="2571750"/>
          <p14:tracePt t="54427" x="2173288" y="2457450"/>
          <p14:tracePt t="54433" x="2173288" y="2414588"/>
          <p14:tracePt t="54443" x="2159000" y="2343150"/>
          <p14:tracePt t="54449" x="2144713" y="2314575"/>
          <p14:tracePt t="54457" x="2116138" y="2243138"/>
          <p14:tracePt t="54465" x="2101850" y="2214563"/>
          <p14:tracePt t="54473" x="2073275" y="2200275"/>
          <p14:tracePt t="54481" x="2028825" y="2157413"/>
          <p14:tracePt t="54498" x="2000250" y="2157413"/>
          <p14:tracePt t="54505" x="1985963" y="2157413"/>
          <p14:tracePt t="54513" x="1971675" y="2157413"/>
          <p14:tracePt t="54521" x="1900238" y="2157413"/>
          <p14:tracePt t="54529" x="1857375" y="2171700"/>
          <p14:tracePt t="54537" x="1800225" y="2214563"/>
          <p14:tracePt t="54546" x="1771650" y="2228850"/>
          <p14:tracePt t="54553" x="1743075" y="2243138"/>
          <p14:tracePt t="54561" x="1700213" y="2300288"/>
          <p14:tracePt t="54569" x="1685925" y="2328863"/>
          <p14:tracePt t="54576" x="1671638" y="2371725"/>
          <p14:tracePt t="54585" x="1671638" y="2386013"/>
          <p14:tracePt t="54594" x="1671638" y="2414588"/>
          <p14:tracePt t="54602" x="1671638" y="2457450"/>
          <p14:tracePt t="54609" x="1671638" y="2486025"/>
          <p14:tracePt t="54617" x="1714500" y="2514600"/>
          <p14:tracePt t="54626" x="1714500" y="2543175"/>
          <p14:tracePt t="54633" x="1743075" y="2543175"/>
          <p14:tracePt t="54643" x="1743075" y="2557463"/>
          <p14:tracePt t="54649" x="1757363" y="2557463"/>
          <p14:tracePt t="54673" x="1771650" y="2557463"/>
          <p14:tracePt t="54697" x="1785938" y="2557463"/>
          <p14:tracePt t="54737" x="1785938" y="2543175"/>
          <p14:tracePt t="54746" x="1785938" y="2514600"/>
          <p14:tracePt t="54753" x="1785938" y="2500313"/>
          <p14:tracePt t="54761" x="1800225" y="2486025"/>
          <p14:tracePt t="54777" x="1814513" y="2486025"/>
          <p14:tracePt t="54786" x="1814513" y="2471738"/>
          <p14:tracePt t="54801" x="1828800" y="2471738"/>
          <p14:tracePt t="55002" x="1828800" y="2486025"/>
          <p14:tracePt t="55010" x="1843088" y="2486025"/>
          <p14:tracePt t="55026" x="1857375" y="2486025"/>
          <p14:tracePt t="55147" x="1857375" y="2500313"/>
          <p14:tracePt t="55154" x="1857375" y="2514600"/>
          <p14:tracePt t="55159" x="1857375" y="2528888"/>
          <p14:tracePt t="55186" x="1857375" y="2543175"/>
          <p14:tracePt t="55193" x="1857375" y="2557463"/>
          <p14:tracePt t="55394" x="1857375" y="2571750"/>
          <p14:tracePt t="55401" x="1900238" y="2628900"/>
          <p14:tracePt t="55409" x="1928813" y="2643188"/>
          <p14:tracePt t="55418" x="1957388" y="2671763"/>
          <p14:tracePt t="55425" x="1971675" y="2686050"/>
          <p14:tracePt t="55433" x="2000250" y="2714625"/>
          <p14:tracePt t="55442" x="2028825" y="2743200"/>
          <p14:tracePt t="55449" x="2058988" y="2757488"/>
          <p14:tracePt t="55459" x="2073275" y="2786063"/>
          <p14:tracePt t="55465" x="2073275" y="2800350"/>
          <p14:tracePt t="55473" x="2073275" y="2814638"/>
          <p14:tracePt t="55481" x="2073275" y="2828925"/>
          <p14:tracePt t="55490" x="2073275" y="2843213"/>
          <p14:tracePt t="55497" x="2073275" y="2857500"/>
          <p14:tracePt t="55505" x="2073275" y="2871788"/>
          <p14:tracePt t="55513" x="2073275" y="2886075"/>
          <p14:tracePt t="55521" x="2058988" y="2900363"/>
          <p14:tracePt t="55529" x="2044700" y="2900363"/>
          <p14:tracePt t="55546" x="2044700" y="2914650"/>
          <p14:tracePt t="55553" x="2014538" y="2928938"/>
          <p14:tracePt t="55561" x="2014538" y="2943225"/>
          <p14:tracePt t="55569" x="2000250" y="2943225"/>
          <p14:tracePt t="55714" x="1985963" y="2943225"/>
          <p14:tracePt t="55737" x="1971675" y="2943225"/>
          <p14:tracePt t="56062" x="1957388" y="2943225"/>
          <p14:tracePt t="56077" x="1943100" y="2943225"/>
          <p14:tracePt t="56082" x="1943100" y="2914650"/>
          <p14:tracePt t="56090" x="1943100" y="2871788"/>
          <p14:tracePt t="56097" x="1943100" y="2857500"/>
          <p14:tracePt t="56105" x="1943100" y="2843213"/>
          <p14:tracePt t="56125" x="1943100" y="2786063"/>
          <p14:tracePt t="56129" x="1943100" y="2771775"/>
          <p14:tracePt t="56137" x="1943100" y="2757488"/>
          <p14:tracePt t="56146" x="1943100" y="2728913"/>
          <p14:tracePt t="56153" x="1957388" y="2700338"/>
          <p14:tracePt t="56161" x="1971675" y="2671763"/>
          <p14:tracePt t="56177" x="1971675" y="2657475"/>
          <p14:tracePt t="56186" x="1971675" y="2643188"/>
          <p14:tracePt t="56201" x="1971675" y="2628900"/>
          <p14:tracePt t="56225" x="1971675" y="2614613"/>
          <p14:tracePt t="56233" x="1985963" y="2614613"/>
          <p14:tracePt t="56242" x="1985963" y="2600325"/>
          <p14:tracePt t="56249" x="2000250" y="2586038"/>
          <p14:tracePt t="56259" x="2014538" y="2571750"/>
          <p14:tracePt t="56265" x="2028825" y="2571750"/>
          <p14:tracePt t="56275" x="2044700" y="2557463"/>
          <p14:tracePt t="56281" x="2058988" y="2543175"/>
          <p14:tracePt t="56289" x="2087563" y="2543175"/>
          <p14:tracePt t="56306" x="2101850" y="2528888"/>
          <p14:tracePt t="56313" x="2116138" y="2514600"/>
          <p14:tracePt t="56322" x="2130425" y="2514600"/>
          <p14:tracePt t="56337" x="2144713" y="2514600"/>
          <p14:tracePt t="56345" x="2159000" y="2514600"/>
          <p14:tracePt t="56353" x="2187575" y="2514600"/>
          <p14:tracePt t="56361" x="2201863" y="2528888"/>
          <p14:tracePt t="56369" x="2216150" y="2528888"/>
          <p14:tracePt t="56378" x="2259013" y="2571750"/>
          <p14:tracePt t="56384" x="2273300" y="2586038"/>
          <p14:tracePt t="56393" x="2287588" y="2586038"/>
          <p14:tracePt t="56402" x="2316163" y="2614613"/>
          <p14:tracePt t="56409" x="2344738" y="2628900"/>
          <p14:tracePt t="56416" x="2359025" y="2657475"/>
          <p14:tracePt t="56425" x="2401888" y="2671763"/>
          <p14:tracePt t="56432" x="2416175" y="2686050"/>
          <p14:tracePt t="56441" x="2444750" y="2714625"/>
          <p14:tracePt t="56458" x="2444750" y="2728913"/>
          <p14:tracePt t="56475" x="2444750" y="2757488"/>
          <p14:tracePt t="56482" x="2444750" y="2771775"/>
          <p14:tracePt t="56492" x="2444750" y="2800350"/>
          <p14:tracePt t="56497" x="2459038" y="2814638"/>
          <p14:tracePt t="56506" x="2459038" y="2828925"/>
          <p14:tracePt t="56513" x="2473325" y="2857500"/>
          <p14:tracePt t="56521" x="2473325" y="2871788"/>
          <p14:tracePt t="56530" x="2473325" y="2886075"/>
          <p14:tracePt t="56537" x="2473325" y="2914650"/>
          <p14:tracePt t="56545" x="2487613" y="2943225"/>
          <p14:tracePt t="56554" x="2487613" y="2957513"/>
          <p14:tracePt t="56561" x="2487613" y="2971800"/>
          <p14:tracePt t="56569" x="2487613" y="2986088"/>
          <p14:tracePt t="56576" x="2487613" y="3000375"/>
          <p14:tracePt t="56592" x="2487613" y="3014663"/>
          <p14:tracePt t="56608" x="2487613" y="3028950"/>
          <p14:tracePt t="56617" x="2487613" y="3043238"/>
          <p14:tracePt t="56641" x="2487613" y="3057525"/>
          <p14:tracePt t="56682" x="2487613" y="3071813"/>
          <p14:tracePt t="56706" x="2487613" y="3086100"/>
          <p14:tracePt t="56714" x="2487613" y="3100388"/>
          <p14:tracePt t="56722" x="2487613" y="3114675"/>
          <p14:tracePt t="56729" x="2487613" y="3128963"/>
          <p14:tracePt t="56737" x="2487613" y="3143250"/>
          <p14:tracePt t="56745" x="2473325" y="3171825"/>
          <p14:tracePt t="56754" x="2459038" y="3186113"/>
          <p14:tracePt t="56762" x="2444750" y="3214688"/>
          <p14:tracePt t="56769" x="2430463" y="3228975"/>
          <p14:tracePt t="56785" x="2430463" y="3243263"/>
          <p14:tracePt t="56793" x="2416175" y="3243263"/>
          <p14:tracePt t="56801" x="2416175" y="3257550"/>
          <p14:tracePt t="56826" x="2401888" y="3257550"/>
          <p14:tracePt t="56849" x="2387600" y="3257550"/>
          <p14:tracePt t="56858" x="2373313" y="3257550"/>
          <p14:tracePt t="56874" x="2359025" y="3257550"/>
          <p14:tracePt t="56897" x="2344738" y="3257550"/>
          <p14:tracePt t="56921" x="2344738" y="3271838"/>
          <p14:tracePt t="56929" x="2330450" y="3271838"/>
          <p14:tracePt t="56945" x="2316163" y="3271838"/>
          <p14:tracePt t="57002" x="2301875" y="3271838"/>
          <p14:tracePt t="57009" x="2287588" y="3286125"/>
          <p14:tracePt t="57017" x="2273300" y="3286125"/>
          <p14:tracePt t="57026" x="2259013" y="3300413"/>
          <p14:tracePt t="57041" x="2230438" y="3300413"/>
          <p14:tracePt t="57058" x="2216150" y="3300413"/>
          <p14:tracePt t="57065" x="2201863" y="3300413"/>
          <p14:tracePt t="57106" x="2201863" y="3286125"/>
          <p14:tracePt t="57121" x="2201863" y="3271838"/>
          <p14:tracePt t="57154" x="2201863" y="3243263"/>
          <p14:tracePt t="57162" x="2187575" y="3243263"/>
          <p14:tracePt t="57170" x="2173288" y="3228975"/>
          <p14:tracePt t="57178" x="2173288" y="3214688"/>
          <p14:tracePt t="57186" x="2173288" y="3200400"/>
          <p14:tracePt t="57192" x="2159000" y="3200400"/>
          <p14:tracePt t="57201" x="2159000" y="3171825"/>
          <p14:tracePt t="57209" x="2159000" y="3157538"/>
          <p14:tracePt t="57217" x="2130425" y="3114675"/>
          <p14:tracePt t="57225" x="2116138" y="3086100"/>
          <p14:tracePt t="57234" x="2116138" y="3057525"/>
          <p14:tracePt t="57241" x="2101850" y="3028950"/>
          <p14:tracePt t="57249" x="2073275" y="2986088"/>
          <p14:tracePt t="57258" x="2044700" y="2943225"/>
          <p14:tracePt t="57266" x="2028825" y="2928938"/>
          <p14:tracePt t="57274" x="2014538" y="2928938"/>
          <p14:tracePt t="57282" x="2000250" y="2914650"/>
          <p14:tracePt t="57321" x="2000250" y="2900363"/>
          <p14:tracePt t="57337" x="1985963" y="2900363"/>
          <p14:tracePt t="57354" x="1985963" y="2886075"/>
          <p14:tracePt t="57361" x="1985963" y="2871788"/>
          <p14:tracePt t="57370" x="1971675" y="2843213"/>
          <p14:tracePt t="57377" x="1957388" y="2814638"/>
          <p14:tracePt t="57385" x="1957388" y="2800350"/>
          <p14:tracePt t="57394" x="1957388" y="2786063"/>
          <p14:tracePt t="57401" x="1957388" y="2743200"/>
          <p14:tracePt t="57410" x="1957388" y="2714625"/>
          <p14:tracePt t="57417" x="1957388" y="2686050"/>
          <p14:tracePt t="57425" x="1957388" y="2671763"/>
          <p14:tracePt t="57434" x="1971675" y="2643188"/>
          <p14:tracePt t="57441" x="1985963" y="2614613"/>
          <p14:tracePt t="57449" x="2014538" y="2600325"/>
          <p14:tracePt t="57459" x="2028825" y="2571750"/>
          <p14:tracePt t="57465" x="2044700" y="2557463"/>
          <p14:tracePt t="57474" x="2087563" y="2543175"/>
          <p14:tracePt t="57481" x="2101850" y="2528888"/>
          <p14:tracePt t="57491" x="2116138" y="2514600"/>
          <p14:tracePt t="57497" x="2130425" y="2514600"/>
          <p14:tracePt t="57508" x="2144713" y="2514600"/>
          <p14:tracePt t="57514" x="2159000" y="2514600"/>
          <p14:tracePt t="57529" x="2187575" y="2543175"/>
          <p14:tracePt t="57537" x="2187575" y="2571750"/>
          <p14:tracePt t="57545" x="2216150" y="2600325"/>
          <p14:tracePt t="57554" x="2230438" y="2628900"/>
          <p14:tracePt t="57561" x="2259013" y="2671763"/>
          <p14:tracePt t="57570" x="2287588" y="2728913"/>
          <p14:tracePt t="57577" x="2287588" y="2771775"/>
          <p14:tracePt t="57585" x="2316163" y="2800350"/>
          <p14:tracePt t="57593" x="2330450" y="2828925"/>
          <p14:tracePt t="57602" x="2330450" y="2857500"/>
          <p14:tracePt t="57610" x="2330450" y="2900363"/>
          <p14:tracePt t="57618" x="2330450" y="2957513"/>
          <p14:tracePt t="57625" x="2330450" y="2971800"/>
          <p14:tracePt t="57633" x="2330450" y="2986088"/>
          <p14:tracePt t="57641" x="2316163" y="3014663"/>
          <p14:tracePt t="57649" x="2316163" y="3028950"/>
          <p14:tracePt t="57657" x="2287588" y="3043238"/>
          <p14:tracePt t="57666" x="2273300" y="3071813"/>
          <p14:tracePt t="57674" x="2244725" y="3086100"/>
          <p14:tracePt t="57682" x="2230438" y="3114675"/>
          <p14:tracePt t="57690" x="2201863" y="3128963"/>
          <p14:tracePt t="57697" x="2201863" y="3143250"/>
          <p14:tracePt t="57707" x="2187575" y="3143250"/>
          <p14:tracePt t="57714" x="2173288" y="3171825"/>
          <p14:tracePt t="57729" x="2159000" y="3171825"/>
          <p14:tracePt t="57961" x="2159000" y="3186113"/>
          <p14:tracePt t="57977" x="2173288" y="3214688"/>
          <p14:tracePt t="57993" x="2173288" y="3228975"/>
          <p14:tracePt t="58153" x="2173288" y="3243263"/>
          <p14:tracePt t="58178" x="2159000" y="3257550"/>
          <p14:tracePt t="58209" x="2144713" y="3257550"/>
          <p14:tracePt t="58297" x="2130425" y="3257550"/>
          <p14:tracePt t="58401" x="2116138" y="3243263"/>
          <p14:tracePt t="58409" x="2101850" y="3214688"/>
          <p14:tracePt t="58417" x="2101850" y="3200400"/>
          <p14:tracePt t="58425" x="2101850" y="3186113"/>
          <p14:tracePt t="58433" x="2087563" y="3157538"/>
          <p14:tracePt t="58441" x="2073275" y="3128963"/>
          <p14:tracePt t="58449" x="2058988" y="3071813"/>
          <p14:tracePt t="58458" x="2028825" y="3000375"/>
          <p14:tracePt t="58465" x="2014538" y="2971800"/>
          <p14:tracePt t="58472" x="2000250" y="2943225"/>
          <p14:tracePt t="58496" x="2000250" y="2928938"/>
          <p14:tracePt t="58570" x="2014538" y="2928938"/>
          <p14:tracePt t="58577" x="2028825" y="2928938"/>
          <p14:tracePt t="58586" x="2058988" y="2928938"/>
          <p14:tracePt t="58593" x="2073275" y="2928938"/>
          <p14:tracePt t="58601" x="2073275" y="2914650"/>
          <p14:tracePt t="58618" x="2087563" y="2900363"/>
          <p14:tracePt t="58635" x="2101850" y="2900363"/>
          <p14:tracePt t="58642" x="2116138" y="2900363"/>
          <p14:tracePt t="58648" x="2144713" y="2871788"/>
          <p14:tracePt t="58665" x="2159000" y="2871788"/>
          <p14:tracePt t="58673" x="2173288" y="2871788"/>
          <p14:tracePt t="58681" x="2216150" y="2871788"/>
          <p14:tracePt t="58690" x="2230438" y="2871788"/>
          <p14:tracePt t="58696" x="2259013" y="2871788"/>
          <p14:tracePt t="58706" x="2273300" y="2871788"/>
          <p14:tracePt t="58713" x="2316163" y="2928938"/>
          <p14:tracePt t="58722" x="2344738" y="2928938"/>
          <p14:tracePt t="58730" x="2344738" y="2957513"/>
          <p14:tracePt t="58738" x="2359025" y="2971800"/>
          <p14:tracePt t="58746" x="2373313" y="2986088"/>
          <p14:tracePt t="58754" x="2387600" y="3057525"/>
          <p14:tracePt t="58762" x="2401888" y="3071813"/>
          <p14:tracePt t="58769" x="2401888" y="3100388"/>
          <p14:tracePt t="58777" x="2401888" y="3128963"/>
          <p14:tracePt t="58785" x="2401888" y="3214688"/>
          <p14:tracePt t="58793" x="2401888" y="3243263"/>
          <p14:tracePt t="58801" x="2401888" y="3300413"/>
          <p14:tracePt t="58810" x="2401888" y="3314700"/>
          <p14:tracePt t="58817" x="2387600" y="3343275"/>
          <p14:tracePt t="58826" x="2387600" y="3357563"/>
          <p14:tracePt t="58833" x="2373313" y="3357563"/>
          <p14:tracePt t="58841" x="2373313" y="3371850"/>
          <p14:tracePt t="58857" x="2359025" y="3371850"/>
          <p14:tracePt t="58882" x="2359025" y="3386138"/>
          <p14:tracePt t="58906" x="2359025" y="3400425"/>
          <p14:tracePt t="58914" x="2359025" y="3414713"/>
          <p14:tracePt t="58923" x="2344738" y="3414713"/>
          <p14:tracePt t="58937" x="2330450" y="3429000"/>
          <p14:tracePt t="58961" x="2316163" y="3429000"/>
          <p14:tracePt t="58985" x="2316163" y="3443288"/>
          <p14:tracePt t="59001" x="2301875" y="3443288"/>
          <p14:tracePt t="59009" x="2301875" y="3457575"/>
          <p14:tracePt t="59026" x="2287588" y="3471863"/>
          <p14:tracePt t="59041" x="2273300" y="3471863"/>
          <p14:tracePt t="59081" x="2259013" y="3471863"/>
          <p14:tracePt t="59106" x="2230438" y="3471863"/>
          <p14:tracePt t="59113" x="2216150" y="3457575"/>
          <p14:tracePt t="59122" x="2201863" y="3443288"/>
          <p14:tracePt t="59177" x="2244725" y="3500438"/>
          <p14:tracePt t="59186" x="2344738" y="3600450"/>
          <p14:tracePt t="59194" x="2359025" y="3643313"/>
          <p14:tracePt t="59202" x="2387600" y="3686175"/>
          <p14:tracePt t="59217" x="2387600" y="3700463"/>
          <p14:tracePt t="59225" x="2401888" y="3714750"/>
          <p14:tracePt t="59310" x="2373313" y="3700463"/>
          <p14:tracePt t="59315" x="2330450" y="3671888"/>
          <p14:tracePt t="59326" x="2316163" y="3671888"/>
          <p14:tracePt t="59803" x="2316163" y="3657600"/>
          <p14:tracePt t="59825" x="2301875" y="3657600"/>
          <p14:tracePt t="59930" x="2273300" y="3643313"/>
          <p14:tracePt t="59937" x="2259013" y="3629025"/>
          <p14:tracePt t="59945" x="2244725" y="3629025"/>
          <p14:tracePt t="59953" x="2216150" y="3614738"/>
          <p14:tracePt t="59961" x="2201863" y="3600450"/>
          <p14:tracePt t="59993" x="2187575" y="3600450"/>
          <p14:tracePt t="60017" x="2187575" y="3586163"/>
          <p14:tracePt t="60033" x="2173288" y="3586163"/>
          <p14:tracePt t="60041" x="2173288" y="3571875"/>
          <p14:tracePt t="60049" x="2159000" y="3557588"/>
          <p14:tracePt t="60057" x="2130425" y="3486150"/>
          <p14:tracePt t="60066" x="2116138" y="3457575"/>
          <p14:tracePt t="60082" x="2101850" y="3429000"/>
          <p14:tracePt t="60097" x="2101850" y="3414713"/>
          <p14:tracePt t="60105" x="2101850" y="3400425"/>
          <p14:tracePt t="60122" x="2101850" y="3386138"/>
          <p14:tracePt t="60156" x="2101850" y="3371850"/>
          <p14:tracePt t="60186" x="2101850" y="3357563"/>
          <p14:tracePt t="60387" x="2116138" y="3343275"/>
          <p14:tracePt t="60395" x="2116138" y="3328988"/>
          <p14:tracePt t="60410" x="2116138" y="3314700"/>
          <p14:tracePt t="60449" x="2116138" y="3300413"/>
          <p14:tracePt t="60466" x="2116138" y="3271838"/>
          <p14:tracePt t="60474" x="2130425" y="3271838"/>
          <p14:tracePt t="60481" x="2130425" y="3257550"/>
          <p14:tracePt t="60489" x="2130425" y="3243263"/>
          <p14:tracePt t="60497" x="2130425" y="3228975"/>
          <p14:tracePt t="60506" x="2144713" y="3214688"/>
          <p14:tracePt t="60512" x="2144713" y="3200400"/>
          <p14:tracePt t="60521" x="2144713" y="3186113"/>
          <p14:tracePt t="60530" x="2144713" y="3171825"/>
          <p14:tracePt t="60538" x="2144713" y="3157538"/>
          <p14:tracePt t="60555" x="2144713" y="3143250"/>
          <p14:tracePt t="60625" x="2159000" y="3143250"/>
          <p14:tracePt t="60642" x="2173288" y="3143250"/>
          <p14:tracePt t="60658" x="2201863" y="3157538"/>
          <p14:tracePt t="60665" x="2216150" y="3200400"/>
          <p14:tracePt t="60673" x="2259013" y="3243263"/>
          <p14:tracePt t="60681" x="2344738" y="3328988"/>
          <p14:tracePt t="60697" x="2359025" y="3357563"/>
          <p14:tracePt t="60704" x="2387600" y="3386138"/>
          <p14:tracePt t="60713" x="2401888" y="3443288"/>
          <p14:tracePt t="60730" x="2401888" y="3457575"/>
          <p14:tracePt t="60738" x="2401888" y="3486150"/>
          <p14:tracePt t="60755" x="2401888" y="3500438"/>
          <p14:tracePt t="60761" x="2401888" y="3514725"/>
          <p14:tracePt t="60772" x="2401888" y="3529013"/>
          <p14:tracePt t="60793" x="2401888" y="3543300"/>
          <p14:tracePt t="60921" x="2401888" y="3557588"/>
          <p14:tracePt t="61490" x="2401888" y="3529013"/>
          <p14:tracePt t="61493" x="2401888" y="3471863"/>
          <p14:tracePt t="61496" x="2387600" y="3443288"/>
          <p14:tracePt t="61506" x="2387600" y="3429000"/>
          <p14:tracePt t="61513" x="2387600" y="3414713"/>
          <p14:tracePt t="61529" x="2387600" y="3400425"/>
          <p14:tracePt t="61545" x="2387600" y="3386138"/>
          <p14:tracePt t="61577" x="2359025" y="3386138"/>
          <p14:tracePt t="61587" x="2344738" y="3386138"/>
          <p14:tracePt t="61593" x="2330450" y="3386138"/>
          <p14:tracePt t="61602" x="2301875" y="3386138"/>
          <p14:tracePt t="61609" x="2273300" y="3386138"/>
          <p14:tracePt t="61617" x="2244725" y="3386138"/>
          <p14:tracePt t="61633" x="2216150" y="3386138"/>
          <p14:tracePt t="61649" x="2201863" y="3400425"/>
          <p14:tracePt t="61674" x="2187575" y="3400425"/>
          <p14:tracePt t="61682" x="2173288" y="3400425"/>
          <p14:tracePt t="61721" x="2173288" y="3371850"/>
          <p14:tracePt t="61730" x="2159000" y="3357563"/>
          <p14:tracePt t="61737" x="2130425" y="3286125"/>
          <p14:tracePt t="61753" x="2130425" y="3271838"/>
          <p14:tracePt t="61761" x="2130425" y="3257550"/>
          <p14:tracePt t="61770" x="2130425" y="3228975"/>
          <p14:tracePt t="61788" x="2130425" y="3200400"/>
          <p14:tracePt t="61802" x="2159000" y="3186113"/>
          <p14:tracePt t="61810" x="2173288" y="3186113"/>
          <p14:tracePt t="61825" x="2187575" y="3186113"/>
          <p14:tracePt t="61834" x="2216150" y="3186113"/>
          <p14:tracePt t="61842" x="2273300" y="3186113"/>
          <p14:tracePt t="61849" x="2273300" y="3214688"/>
          <p14:tracePt t="61858" x="2301875" y="3214688"/>
          <p14:tracePt t="61865" x="2301875" y="3243263"/>
          <p14:tracePt t="61873" x="2316163" y="3271838"/>
          <p14:tracePt t="61882" x="2316163" y="3286125"/>
          <p14:tracePt t="61889" x="2316163" y="3300413"/>
          <p14:tracePt t="61897" x="2316163" y="3314700"/>
          <p14:tracePt t="61905" x="2316163" y="3343275"/>
          <p14:tracePt t="61914" x="2316163" y="3357563"/>
          <p14:tracePt t="61921" x="2316163" y="3371850"/>
          <p14:tracePt t="61928" x="2301875" y="3386138"/>
          <p14:tracePt t="61936" x="2287588" y="3400425"/>
          <p14:tracePt t="61946" x="2259013" y="3400425"/>
          <p14:tracePt t="61953" x="2244725" y="3414713"/>
          <p14:tracePt t="61962" x="2216150" y="3414713"/>
          <p14:tracePt t="61971" x="2201863" y="3414713"/>
          <p14:tracePt t="61977" x="2130425" y="3414713"/>
          <p14:tracePt t="61987" x="2087563" y="3414713"/>
          <p14:tracePt t="61994" x="2073275" y="3414713"/>
          <p14:tracePt t="62003" x="2058988" y="3400425"/>
          <p14:tracePt t="62010" x="2014538" y="3371850"/>
          <p14:tracePt t="62065" x="2014538" y="3357563"/>
          <p14:tracePt t="62074" x="2000250" y="3357563"/>
          <p14:tracePt t="62081" x="2000250" y="3343275"/>
          <p14:tracePt t="62090" x="2000250" y="3328988"/>
          <p14:tracePt t="62097" x="1985963" y="3314700"/>
          <p14:tracePt t="62119" x="1985963" y="3300413"/>
          <p14:tracePt t="62137" x="1985963" y="3286125"/>
          <p14:tracePt t="62258" x="1971675" y="3300413"/>
          <p14:tracePt t="62266" x="1971675" y="3314700"/>
          <p14:tracePt t="62281" x="1971675" y="3328988"/>
          <p14:tracePt t="62290" x="1957388" y="3328988"/>
          <p14:tracePt t="62297" x="1943100" y="3328988"/>
          <p14:tracePt t="62346" x="1943100" y="3343275"/>
          <p14:tracePt t="62410" x="1971675" y="3314700"/>
          <p14:tracePt t="62417" x="2000250" y="3300413"/>
          <p14:tracePt t="62425" x="2044700" y="3271838"/>
          <p14:tracePt t="62434" x="2073275" y="3257550"/>
          <p14:tracePt t="62441" x="2087563" y="3257550"/>
          <p14:tracePt t="62450" x="2116138" y="3243263"/>
          <p14:tracePt t="62457" x="2144713" y="3228975"/>
          <p14:tracePt t="62465" x="2159000" y="3228975"/>
          <p14:tracePt t="62473" x="2173288" y="3228975"/>
          <p14:tracePt t="62513" x="2173288" y="3214688"/>
          <p14:tracePt t="62552" x="2201863" y="3214688"/>
          <p14:tracePt t="62561" x="2216150" y="3214688"/>
          <p14:tracePt t="62569" x="2230438" y="3214688"/>
          <p14:tracePt t="62577" x="2244725" y="3214688"/>
          <p14:tracePt t="62593" x="2244725" y="3228975"/>
          <p14:tracePt t="62634" x="2244725" y="3243263"/>
          <p14:tracePt t="62721" x="2230438" y="3243263"/>
          <p14:tracePt t="62729" x="2216150" y="3243263"/>
          <p14:tracePt t="62737" x="2201863" y="3243263"/>
          <p14:tracePt t="62746" x="2144713" y="3228975"/>
          <p14:tracePt t="62753" x="2101850" y="3214688"/>
          <p14:tracePt t="62761" x="2058988" y="3186113"/>
          <p14:tracePt t="62769" x="2014538" y="3171825"/>
          <p14:tracePt t="62777" x="1985963" y="3171825"/>
          <p14:tracePt t="62787" x="1957388" y="3171825"/>
          <p14:tracePt t="62817" x="1943100" y="3171825"/>
          <p14:tracePt t="62833" x="1928813" y="3186113"/>
          <p14:tracePt t="62841" x="1914525" y="3214688"/>
          <p14:tracePt t="62848" x="1900238" y="3271838"/>
          <p14:tracePt t="62857" x="1885950" y="3314700"/>
          <p14:tracePt t="62865" x="1871663" y="3357563"/>
          <p14:tracePt t="62874" x="1857375" y="3386138"/>
          <p14:tracePt t="62881" x="1828800" y="3414713"/>
          <p14:tracePt t="62889" x="1814513" y="3443288"/>
          <p14:tracePt t="62897" x="1814513" y="3457575"/>
          <p14:tracePt t="62904" x="1800225" y="3471863"/>
          <p14:tracePt t="63035" x="1785938" y="3471863"/>
          <p14:tracePt t="63041" x="1785938" y="3457575"/>
          <p14:tracePt t="63050" x="1785938" y="3443288"/>
          <p14:tracePt t="63057" x="1785938" y="3414713"/>
          <p14:tracePt t="63065" x="1785938" y="3400425"/>
          <p14:tracePt t="63073" x="1785938" y="3371850"/>
          <p14:tracePt t="63082" x="1785938" y="3343275"/>
          <p14:tracePt t="63090" x="1800225" y="3300413"/>
          <p14:tracePt t="63097" x="1814513" y="3286125"/>
          <p14:tracePt t="63105" x="1814513" y="3271838"/>
          <p14:tracePt t="63114" x="1814513" y="3257550"/>
          <p14:tracePt t="63135" x="1828800" y="3228975"/>
          <p14:tracePt t="63145" x="1843088" y="3228975"/>
          <p14:tracePt t="63153" x="1843088" y="3214688"/>
          <p14:tracePt t="63209" x="1843088" y="3243263"/>
          <p14:tracePt t="63225" x="1828800" y="3257550"/>
          <p14:tracePt t="63235" x="1828800" y="3286125"/>
          <p14:tracePt t="63249" x="1828800" y="3300413"/>
          <p14:tracePt t="63257" x="1814513" y="3300413"/>
          <p14:tracePt t="63266" x="1814513" y="3314700"/>
          <p14:tracePt t="63273" x="1814513" y="3328988"/>
          <p14:tracePt t="63306" x="1800225" y="3328988"/>
          <p14:tracePt t="63314" x="1800225" y="3343275"/>
          <p14:tracePt t="63345" x="1785938" y="3343275"/>
          <p14:tracePt t="63369" x="1771650" y="3343275"/>
          <p14:tracePt t="63409" x="1757363" y="3343275"/>
          <p14:tracePt t="63434" x="1743075" y="3343275"/>
          <p14:tracePt t="63620" x="1728788" y="3343275"/>
          <p14:tracePt t="63636" x="1714500" y="3343275"/>
          <p14:tracePt t="63858" x="1700213" y="3343275"/>
          <p14:tracePt t="63863" x="1700213" y="3328988"/>
          <p14:tracePt t="63866" x="1700213" y="3314700"/>
          <p14:tracePt t="63881" x="1700213" y="3286125"/>
          <p14:tracePt t="63889" x="1685925" y="3286125"/>
          <p14:tracePt t="63897" x="1685925" y="3257550"/>
          <p14:tracePt t="63905" x="1685925" y="3243263"/>
          <p14:tracePt t="63914" x="1685925" y="3214688"/>
          <p14:tracePt t="63938" x="1685925" y="3200400"/>
          <p14:tracePt t="64026" x="1685925" y="3214688"/>
          <p14:tracePt t="64037" x="1685925" y="3243263"/>
          <p14:tracePt t="64041" x="1685925" y="3286125"/>
          <p14:tracePt t="64051" x="1685925" y="3357563"/>
          <p14:tracePt t="64057" x="1685925" y="3471863"/>
          <p14:tracePt t="64065" x="1685925" y="3514725"/>
          <p14:tracePt t="64072" x="1685925" y="3543300"/>
          <p14:tracePt t="64081" x="1685925" y="3571875"/>
          <p14:tracePt t="64378" x="1685925" y="3557588"/>
          <p14:tracePt t="64386" x="1685925" y="3529013"/>
          <p14:tracePt t="64389" x="1685925" y="3471863"/>
          <p14:tracePt t="64392" x="1685925" y="3414713"/>
          <p14:tracePt t="64401" x="1685925" y="3371850"/>
          <p14:tracePt t="64409" x="1685925" y="3300413"/>
          <p14:tracePt t="64419" x="1685925" y="3228975"/>
          <p14:tracePt t="64425" x="1685925" y="3157538"/>
          <p14:tracePt t="64435" x="1685925" y="3086100"/>
          <p14:tracePt t="64441" x="1685925" y="3028950"/>
          <p14:tracePt t="64452" x="1700213" y="2928938"/>
          <p14:tracePt t="64457" x="1714500" y="2886075"/>
          <p14:tracePt t="64467" x="1728788" y="2843213"/>
          <p14:tracePt t="64472" x="1757363" y="2814638"/>
          <p14:tracePt t="64481" x="1785938" y="2771775"/>
          <p14:tracePt t="64489" x="1814513" y="2743200"/>
          <p14:tracePt t="64497" x="1871663" y="2714625"/>
          <p14:tracePt t="64505" x="1928813" y="2686050"/>
          <p14:tracePt t="64513" x="2014538" y="2657475"/>
          <p14:tracePt t="64521" x="2073275" y="2643188"/>
          <p14:tracePt t="64529" x="2144713" y="2628900"/>
          <p14:tracePt t="64537" x="2173288" y="2628900"/>
          <p14:tracePt t="64546" x="2201863" y="2628900"/>
          <p14:tracePt t="64553" x="2216150" y="2628900"/>
          <p14:tracePt t="64562" x="2244725" y="2657475"/>
          <p14:tracePt t="64569" x="2273300" y="2686050"/>
          <p14:tracePt t="64578" x="2301875" y="2728913"/>
          <p14:tracePt t="64585" x="2301875" y="2771775"/>
          <p14:tracePt t="64593" x="2316163" y="2814638"/>
          <p14:tracePt t="64601" x="2330450" y="2857500"/>
          <p14:tracePt t="64609" x="2344738" y="2914650"/>
          <p14:tracePt t="64618" x="2359025" y="2971800"/>
          <p14:tracePt t="64626" x="2359025" y="3028950"/>
          <p14:tracePt t="64634" x="2373313" y="3100388"/>
          <p14:tracePt t="64641" x="2373313" y="3157538"/>
          <p14:tracePt t="64651" x="2387600" y="3200400"/>
          <p14:tracePt t="64657" x="2387600" y="3300413"/>
          <p14:tracePt t="64666" x="2387600" y="3343275"/>
          <p14:tracePt t="64674" x="2387600" y="3371850"/>
          <p14:tracePt t="64681" x="2387600" y="3400425"/>
          <p14:tracePt t="64689" x="2387600" y="3414713"/>
          <p14:tracePt t="64706" x="2387600" y="3429000"/>
          <p14:tracePt t="64714" x="2387600" y="3443288"/>
          <p14:tracePt t="64722" x="2373313" y="3443288"/>
          <p14:tracePt t="64737" x="2359025" y="3457575"/>
          <p14:tracePt t="64745" x="2344738" y="3471863"/>
          <p14:tracePt t="64753" x="2330450" y="3471863"/>
          <p14:tracePt t="64761" x="2330450" y="3486150"/>
          <p14:tracePt t="64769" x="2316163" y="3486150"/>
          <p14:tracePt t="64785" x="2316163" y="3500438"/>
          <p14:tracePt t="64802" x="2301875" y="3500438"/>
          <p14:tracePt t="64809" x="2301875" y="3514725"/>
          <p14:tracePt t="64818" x="2287588" y="3514725"/>
          <p14:tracePt t="64826" x="2273300" y="3514725"/>
          <p14:tracePt t="64834" x="2259013" y="3529013"/>
          <p14:tracePt t="64841" x="2244725" y="3529013"/>
          <p14:tracePt t="64851" x="2216150" y="3529013"/>
          <p14:tracePt t="64857" x="2201863" y="3543300"/>
          <p14:tracePt t="64865" x="2187575" y="3543300"/>
          <p14:tracePt t="64873" x="2173288" y="3543300"/>
          <p14:tracePt t="64883" x="2159000" y="3557588"/>
          <p14:tracePt t="64889" x="2130425" y="3557588"/>
          <p14:tracePt t="64897" x="2116138" y="3557588"/>
          <p14:tracePt t="64905" x="2101850" y="3557588"/>
          <p14:tracePt t="64914" x="2087563" y="3557588"/>
          <p14:tracePt t="64929" x="2058988" y="3557588"/>
          <p14:tracePt t="64937" x="2044700" y="3557588"/>
          <p14:tracePt t="64944" x="2014538" y="3543300"/>
          <p14:tracePt t="64961" x="2000250" y="3543300"/>
          <p14:tracePt t="64968" x="1985963" y="3529013"/>
          <p14:tracePt t="64976" x="1971675" y="3514725"/>
          <p14:tracePt t="65001" x="1957388" y="3514725"/>
          <p14:tracePt t="65025" x="1943100" y="3514725"/>
          <p14:tracePt t="65034" x="1928813" y="3514725"/>
          <p14:tracePt t="65041" x="1914525" y="3514725"/>
          <p14:tracePt t="65051" x="1871663" y="3500438"/>
          <p14:tracePt t="65057" x="1857375" y="3500438"/>
          <p14:tracePt t="65067" x="1828800" y="3486150"/>
          <p14:tracePt t="65073" x="1814513" y="3471863"/>
          <p14:tracePt t="65082" x="1785938" y="3457575"/>
          <p14:tracePt t="65089" x="1785938" y="3443288"/>
          <p14:tracePt t="65104" x="1785938" y="3429000"/>
          <p14:tracePt t="65113" x="1785938" y="3414713"/>
          <p14:tracePt t="65134" x="1800225" y="3300413"/>
          <p14:tracePt t="65137" x="1814513" y="3257550"/>
          <p14:tracePt t="65146" x="1828800" y="3228975"/>
          <p14:tracePt t="65154" x="1843088" y="3214688"/>
          <p14:tracePt t="65162" x="1871663" y="3186113"/>
          <p14:tracePt t="65169" x="1885950" y="3186113"/>
          <p14:tracePt t="65185" x="1900238" y="3171825"/>
          <p14:tracePt t="65193" x="1914525" y="3171825"/>
          <p14:tracePt t="65201" x="1928813" y="3171825"/>
          <p14:tracePt t="65225" x="1928813" y="3186113"/>
          <p14:tracePt t="65242" x="1928813" y="3200400"/>
          <p14:tracePt t="65250" x="1928813" y="3214688"/>
          <p14:tracePt t="65258" x="1928813" y="3228975"/>
          <p14:tracePt t="65268" x="1928813" y="3243263"/>
          <p14:tracePt t="65273" x="1928813" y="3271838"/>
          <p14:tracePt t="65282" x="1928813" y="3300413"/>
          <p14:tracePt t="65289" x="1928813" y="3328988"/>
          <p14:tracePt t="65297" x="1928813" y="3371850"/>
          <p14:tracePt t="65305" x="1928813" y="3400425"/>
          <p14:tracePt t="65322" x="1928813" y="3429000"/>
          <p14:tracePt t="65329" x="1928813" y="3443288"/>
          <p14:tracePt t="65369" x="1928813" y="3457575"/>
          <p14:tracePt t="65418" x="1914525" y="3457575"/>
          <p14:tracePt t="65522" x="1900238" y="3457575"/>
          <p14:tracePt t="65530" x="1885950" y="3457575"/>
          <p14:tracePt t="65537" x="1857375" y="3457575"/>
          <p14:tracePt t="65545" x="1843088" y="3443288"/>
          <p14:tracePt t="65554" x="1828800" y="3429000"/>
          <p14:tracePt t="65561" x="1814513" y="3414713"/>
          <p14:tracePt t="65570" x="1800225" y="3414713"/>
          <p14:tracePt t="65577" x="1800225" y="3400425"/>
          <p14:tracePt t="65585" x="1800225" y="3386138"/>
          <p14:tracePt t="65593" x="1800225" y="3371850"/>
          <p14:tracePt t="65601" x="1800225" y="3357563"/>
          <p14:tracePt t="65609" x="1800225" y="3328988"/>
          <p14:tracePt t="65617" x="1800225" y="3314700"/>
          <p14:tracePt t="65625" x="1800225" y="3300413"/>
          <p14:tracePt t="65634" x="1800225" y="3286125"/>
          <p14:tracePt t="65641" x="1828800" y="3243263"/>
          <p14:tracePt t="65651" x="1828800" y="3228975"/>
          <p14:tracePt t="65657" x="1857375" y="3200400"/>
          <p14:tracePt t="65667" x="1871663" y="3186113"/>
          <p14:tracePt t="65672" x="1900238" y="3157538"/>
          <p14:tracePt t="65684" x="1914525" y="3128963"/>
          <p14:tracePt t="65689" x="1943100" y="3114675"/>
          <p14:tracePt t="65697" x="1985963" y="3100388"/>
          <p14:tracePt t="65705" x="2014538" y="3071813"/>
          <p14:tracePt t="65713" x="2044700" y="3071813"/>
          <p14:tracePt t="65721" x="2073275" y="3071813"/>
          <p14:tracePt t="65729" x="2130425" y="3057525"/>
          <p14:tracePt t="65737" x="2173288" y="3057525"/>
          <p14:tracePt t="65745" x="2216150" y="3057525"/>
          <p14:tracePt t="65753" x="2273300" y="3057525"/>
          <p14:tracePt t="65762" x="2316163" y="3071813"/>
          <p14:tracePt t="65769" x="2359025" y="3128963"/>
          <p14:tracePt t="65777" x="2387600" y="3157538"/>
          <p14:tracePt t="65785" x="2416175" y="3186113"/>
          <p14:tracePt t="65794" x="2430463" y="3214688"/>
          <p14:tracePt t="65801" x="2444750" y="3257550"/>
          <p14:tracePt t="65809" x="2444750" y="3271838"/>
          <p14:tracePt t="65817" x="2444750" y="3300413"/>
          <p14:tracePt t="65825" x="2444750" y="3328988"/>
          <p14:tracePt t="65834" x="2444750" y="3357563"/>
          <p14:tracePt t="65841" x="2444750" y="3386138"/>
          <p14:tracePt t="65850" x="2444750" y="3414713"/>
          <p14:tracePt t="65857" x="2444750" y="3429000"/>
          <p14:tracePt t="65867" x="2444750" y="3443288"/>
          <p14:tracePt t="65873" x="2416175" y="3457575"/>
          <p14:tracePt t="65881" x="2401888" y="3471863"/>
          <p14:tracePt t="65889" x="2373313" y="3486150"/>
          <p14:tracePt t="65897" x="2344738" y="3500438"/>
          <p14:tracePt t="65905" x="2301875" y="3500438"/>
          <p14:tracePt t="65913" x="2273300" y="3500438"/>
          <p14:tracePt t="65921" x="2230438" y="3500438"/>
          <p14:tracePt t="65930" x="2187575" y="3500438"/>
          <p14:tracePt t="65937" x="2144713" y="3500438"/>
          <p14:tracePt t="65946" x="2101850" y="3500438"/>
          <p14:tracePt t="65954" x="2058988" y="3486150"/>
          <p14:tracePt t="65961" x="2028825" y="3471863"/>
          <p14:tracePt t="65970" x="2000250" y="3457575"/>
          <p14:tracePt t="65977" x="1985963" y="3429000"/>
          <p14:tracePt t="65985" x="1957388" y="3386138"/>
          <p14:tracePt t="65993" x="1957388" y="3357563"/>
          <p14:tracePt t="66001" x="1943100" y="3314700"/>
          <p14:tracePt t="66009" x="1943100" y="3257550"/>
          <p14:tracePt t="66017" x="1943100" y="3214688"/>
          <p14:tracePt t="66025" x="1943100" y="3157538"/>
          <p14:tracePt t="66034" x="1943100" y="3128963"/>
          <p14:tracePt t="66042" x="1943100" y="3086100"/>
          <p14:tracePt t="66051" x="1957388" y="3057525"/>
          <p14:tracePt t="66057" x="1971675" y="3043238"/>
          <p14:tracePt t="66068" x="1985963" y="3028950"/>
          <p14:tracePt t="66073" x="2000250" y="3028950"/>
          <p14:tracePt t="66084" x="2044700" y="3014663"/>
          <p14:tracePt t="66089" x="2058988" y="3014663"/>
          <p14:tracePt t="66097" x="2087563" y="3014663"/>
          <p14:tracePt t="66105" x="2101850" y="3014663"/>
          <p14:tracePt t="66114" x="2116138" y="3014663"/>
          <p14:tracePt t="66132" x="2116138" y="3028950"/>
          <p14:tracePt t="66137" x="2130425" y="3043238"/>
          <p14:tracePt t="66145" x="2130425" y="3057525"/>
          <p14:tracePt t="66153" x="2130425" y="3086100"/>
          <p14:tracePt t="66170" x="2130425" y="3100388"/>
          <p14:tracePt t="66177" x="2130425" y="3157538"/>
          <p14:tracePt t="66185" x="2130425" y="3200400"/>
          <p14:tracePt t="66193" x="2130425" y="3228975"/>
          <p14:tracePt t="66201" x="2130425" y="3243263"/>
          <p14:tracePt t="66209" x="2130425" y="3257550"/>
          <p14:tracePt t="66217" x="2116138" y="3257550"/>
          <p14:tracePt t="66225" x="2116138" y="3271838"/>
          <p14:tracePt t="66234" x="2087563" y="3271838"/>
          <p14:tracePt t="66250" x="2073275" y="3271838"/>
          <p14:tracePt t="66386" x="2073275" y="3286125"/>
          <p14:tracePt t="66735" x="2073275" y="3300413"/>
          <p14:tracePt t="67041" x="2044700" y="3286125"/>
          <p14:tracePt t="67045" x="2028825" y="3286125"/>
          <p14:tracePt t="67050" x="2000250" y="3271838"/>
          <p14:tracePt t="67057" x="1985963" y="3257550"/>
          <p14:tracePt t="67066" x="1957388" y="3257550"/>
          <p14:tracePt t="67073" x="1957388" y="3243263"/>
          <p14:tracePt t="67090" x="1957388" y="3228975"/>
          <p14:tracePt t="67099" x="1957388" y="3214688"/>
          <p14:tracePt t="67106" x="1943100" y="3071813"/>
          <p14:tracePt t="67115" x="1943100" y="2943225"/>
          <p14:tracePt t="67122" x="1928813" y="2800350"/>
          <p14:tracePt t="67129" x="1928813" y="2671763"/>
          <p14:tracePt t="67137" x="1928813" y="2500313"/>
          <p14:tracePt t="67146" x="1985963" y="2400300"/>
          <p14:tracePt t="67153" x="2058988" y="2314575"/>
          <p14:tracePt t="67161" x="2144713" y="2200275"/>
          <p14:tracePt t="67169" x="2259013" y="2114550"/>
          <p14:tracePt t="67177" x="2359025" y="2043113"/>
          <p14:tracePt t="67186" x="2487613" y="1928813"/>
          <p14:tracePt t="67192" x="2630488" y="1814513"/>
          <p14:tracePt t="67201" x="2787650" y="1685925"/>
          <p14:tracePt t="67210" x="2959100" y="1543050"/>
          <p14:tracePt t="67217" x="3130550" y="1414463"/>
          <p14:tracePt t="67225" x="3330575" y="1271588"/>
          <p14:tracePt t="67233" x="3530600" y="1128713"/>
          <p14:tracePt t="67241" x="3773488" y="942975"/>
          <p14:tracePt t="67249" x="4030663" y="800100"/>
          <p14:tracePt t="67257" x="4302125" y="657225"/>
          <p14:tracePt t="67266" x="4916488" y="442913"/>
          <p14:tracePt t="67274" x="5302250" y="371475"/>
          <p14:tracePt t="67283" x="5673725" y="314325"/>
          <p14:tracePt t="67290" x="6073775" y="271463"/>
          <p14:tracePt t="67299" x="6475413" y="242888"/>
          <p14:tracePt t="67305" x="6918325" y="214313"/>
          <p14:tracePt t="67317" x="7304088" y="200025"/>
          <p14:tracePt t="67321" x="7704138" y="171450"/>
          <p14:tracePt t="67330" x="8032750" y="157163"/>
          <p14:tracePt t="67337" x="8347075" y="128588"/>
          <p14:tracePt t="67346" x="8604250" y="100013"/>
          <p14:tracePt t="67353" x="8832850" y="71438"/>
          <p14:tracePt t="67361" x="9018588" y="42863"/>
          <p14:tracePt t="67369" x="9190038" y="14288"/>
          <p14:tracePt t="67377" x="9347200" y="0"/>
          <p14:tracePt t="82350" x="10606088" y="271463"/>
          <p14:tracePt t="82361" x="10634663" y="985838"/>
          <p14:tracePt t="82365" x="10634663" y="1128713"/>
          <p14:tracePt t="82377" x="10620375" y="1685925"/>
          <p14:tracePt t="82381" x="10577513" y="1971675"/>
          <p14:tracePt t="82387" x="10548938" y="2228850"/>
          <p14:tracePt t="82388" x="10506075" y="2486025"/>
          <p14:tracePt t="82392" x="10477500" y="2743200"/>
          <p14:tracePt t="82405" x="10420350" y="3014663"/>
          <p14:tracePt t="82409" x="10363200" y="3271838"/>
          <p14:tracePt t="82417" x="10320338" y="3529013"/>
          <p14:tracePt t="82425" x="10263188" y="3800475"/>
          <p14:tracePt t="82434" x="10191750" y="4071938"/>
          <p14:tracePt t="82440" x="10118725" y="4371975"/>
          <p14:tracePt t="82449" x="10018713" y="4686300"/>
          <p14:tracePt t="82457" x="9932988" y="5000625"/>
          <p14:tracePt t="82466" x="9832975" y="5314950"/>
          <p14:tracePt t="82473" x="9732963" y="5600700"/>
          <p14:tracePt t="82482" x="9618663" y="5815013"/>
          <p14:tracePt t="82489" x="9518650" y="6000750"/>
          <p14:tracePt t="82497" x="9347200" y="6300788"/>
          <p14:tracePt t="82506" x="9261475" y="6386513"/>
          <p14:tracePt t="82514" x="9175750" y="6457950"/>
          <p14:tracePt t="82521" x="9061450" y="6529388"/>
          <p14:tracePt t="82533" x="8961438" y="6586538"/>
          <p14:tracePt t="82536" x="8875713" y="6629400"/>
          <p14:tracePt t="82545" x="8775700" y="6672263"/>
          <p14:tracePt t="82553" x="8675688" y="6729413"/>
          <p14:tracePt t="82562" x="8547100" y="6786563"/>
          <p14:tracePt t="82569" x="8518525" y="6800850"/>
          <p14:tracePt t="82578" x="8475663" y="6815138"/>
          <p14:tracePt t="82586" x="8432800" y="6843713"/>
          <p14:tracePt t="82596" x="8389938" y="6843713"/>
          <p14:tracePt t="82888" x="6904038" y="6829425"/>
          <p14:tracePt t="82896" x="6889750" y="6800850"/>
          <p14:tracePt t="82904" x="6875463" y="6786563"/>
          <p14:tracePt t="82913" x="6846888" y="6743700"/>
          <p14:tracePt t="82921" x="6818313" y="6715125"/>
          <p14:tracePt t="82929" x="6775450" y="6672263"/>
          <p14:tracePt t="82936" x="6746875" y="6643688"/>
          <p14:tracePt t="82945" x="6732588" y="6629400"/>
          <p14:tracePt t="82952" x="6718300" y="6600825"/>
          <p14:tracePt t="82961" x="6689725" y="6586538"/>
          <p14:tracePt t="82969" x="6646863" y="6557963"/>
          <p14:tracePt t="82977" x="6618288" y="6529388"/>
          <p14:tracePt t="82986" x="6604000" y="6515100"/>
          <p14:tracePt t="82993" x="6546850" y="6500813"/>
          <p14:tracePt t="83003" x="6489700" y="6457950"/>
          <p14:tracePt t="83009" x="6432550" y="6415088"/>
          <p14:tracePt t="83018" x="6403975" y="6386513"/>
          <p14:tracePt t="83026" x="6375400" y="6357938"/>
          <p14:tracePt t="83034" x="6332538" y="6329363"/>
          <p14:tracePt t="83040" x="6318250" y="6315075"/>
          <p14:tracePt t="83050" x="6303963" y="6300788"/>
          <p14:tracePt t="83057" x="6275388" y="6286500"/>
          <p14:tracePt t="83065" x="6275388" y="6257925"/>
          <p14:tracePt t="83073" x="6246813" y="6257925"/>
          <p14:tracePt t="83785" x="6246813" y="6243638"/>
          <p14:tracePt t="83801" x="6246813" y="6215063"/>
          <p14:tracePt t="83809" x="6246813" y="6200775"/>
          <p14:tracePt t="83836" x="6246813" y="6186488"/>
          <p14:tracePt t="83840" x="6246813" y="6172200"/>
          <p14:tracePt t="83850" x="6261100" y="6157913"/>
          <p14:tracePt t="83857" x="6275388" y="6100763"/>
          <p14:tracePt t="83865" x="6289675" y="6072188"/>
          <p14:tracePt t="83873" x="6318250" y="5972175"/>
          <p14:tracePt t="83882" x="6332538" y="5943600"/>
          <p14:tracePt t="83889" x="6346825" y="5857875"/>
          <p14:tracePt t="83897" x="6375400" y="5757863"/>
          <p14:tracePt t="83905" x="6389688" y="5729288"/>
          <p14:tracePt t="83914" x="6418263" y="5657850"/>
          <p14:tracePt t="83922" x="6418263" y="5600700"/>
          <p14:tracePt t="83929" x="6432550" y="5586413"/>
          <p14:tracePt t="83937" x="6432550" y="5543550"/>
          <p14:tracePt t="83946" x="6432550" y="5529263"/>
          <p14:tracePt t="83953" x="6432550" y="5486400"/>
          <p14:tracePt t="83961" x="6432550" y="5457825"/>
          <p14:tracePt t="83977" x="6432550" y="5443538"/>
          <p14:tracePt t="83986" x="6446838" y="5400675"/>
          <p14:tracePt t="84002" x="6446838" y="5372100"/>
          <p14:tracePt t="84009" x="6446838" y="5357813"/>
          <p14:tracePt t="84019" x="6446838" y="5329238"/>
          <p14:tracePt t="84025" x="6446838" y="5286375"/>
          <p14:tracePt t="84035" x="6446838" y="5272088"/>
          <p14:tracePt t="84041" x="6446838" y="5229225"/>
          <p14:tracePt t="84050" x="6461125" y="5200650"/>
          <p14:tracePt t="84057" x="6461125" y="5186363"/>
          <p14:tracePt t="84066" x="6461125" y="5157788"/>
          <p14:tracePt t="84081" x="6461125" y="5129213"/>
          <p14:tracePt t="84089" x="6461125" y="5114925"/>
          <p14:tracePt t="84097" x="6461125" y="5100638"/>
          <p14:tracePt t="84118" x="6461125" y="5086350"/>
          <p14:tracePt t="84121" x="6461125" y="5072063"/>
          <p14:tracePt t="84129" x="6475413" y="5072063"/>
          <p14:tracePt t="84138" x="6475413" y="5057775"/>
          <p14:tracePt t="84219" x="6489700" y="5057775"/>
          <p14:tracePt t="84251" x="6489700" y="5072063"/>
          <p14:tracePt t="84257" x="6489700" y="5100638"/>
          <p14:tracePt t="84266" x="6489700" y="5114925"/>
          <p14:tracePt t="84273" x="6475413" y="5157788"/>
          <p14:tracePt t="84281" x="6475413" y="5186363"/>
          <p14:tracePt t="84288" x="6475413" y="5300663"/>
          <p14:tracePt t="84297" x="6475413" y="5329238"/>
          <p14:tracePt t="84305" x="6475413" y="5343525"/>
          <p14:tracePt t="84314" x="6475413" y="5357813"/>
          <p14:tracePt t="84321" x="6475413" y="5372100"/>
          <p14:tracePt t="85298" x="6489700" y="5343525"/>
          <p14:tracePt t="85301" x="6503988" y="5329238"/>
          <p14:tracePt t="85305" x="6518275" y="5314950"/>
          <p14:tracePt t="85313" x="6532563" y="5300663"/>
          <p14:tracePt t="85329" x="6546850" y="5272088"/>
          <p14:tracePt t="85338" x="6575425" y="5257800"/>
          <p14:tracePt t="85345" x="6589713" y="5229225"/>
          <p14:tracePt t="85354" x="6618288" y="5214938"/>
          <p14:tracePt t="85361" x="6618288" y="5200650"/>
          <p14:tracePt t="85369" x="6646863" y="5200650"/>
          <p14:tracePt t="85377" x="6661150" y="5186363"/>
          <p14:tracePt t="85392" x="6675438" y="5186363"/>
          <p14:tracePt t="85401" x="6689725" y="5186363"/>
          <p14:tracePt t="85424" x="6704013" y="5172075"/>
          <p14:tracePt t="85434" x="6732588" y="5172075"/>
          <p14:tracePt t="85441" x="6789738" y="5172075"/>
          <p14:tracePt t="85451" x="6832600" y="5143500"/>
          <p14:tracePt t="85457" x="6961188" y="5072063"/>
          <p14:tracePt t="85467" x="7018338" y="5029200"/>
          <p14:tracePt t="85473" x="7161213" y="4914900"/>
          <p14:tracePt t="85482" x="7218363" y="4872038"/>
          <p14:tracePt t="85489" x="7318375" y="4757738"/>
          <p14:tracePt t="85497" x="7404100" y="4643438"/>
          <p14:tracePt t="85505" x="7418388" y="4600575"/>
          <p14:tracePt t="85514" x="7489825" y="4514850"/>
          <p14:tracePt t="85521" x="7504113" y="4486275"/>
          <p14:tracePt t="85529" x="7546975" y="4400550"/>
          <p14:tracePt t="85538" x="7575550" y="4371975"/>
          <p14:tracePt t="85545" x="7618413" y="4300538"/>
          <p14:tracePt t="85553" x="7689850" y="4171950"/>
          <p14:tracePt t="85561" x="7704138" y="4129088"/>
          <p14:tracePt t="85569" x="7775575" y="3986213"/>
          <p14:tracePt t="85577" x="7775575" y="3929063"/>
          <p14:tracePt t="85585" x="7832725" y="3786188"/>
          <p14:tracePt t="85593" x="7832725" y="3743325"/>
          <p14:tracePt t="85601" x="7889875" y="3629025"/>
          <p14:tracePt t="85609" x="7889875" y="3586163"/>
          <p14:tracePt t="85617" x="7918450" y="3514725"/>
          <p14:tracePt t="85625" x="7932738" y="3471863"/>
          <p14:tracePt t="85634" x="7932738" y="3457575"/>
          <p14:tracePt t="85640" x="7947025" y="3414713"/>
          <p14:tracePt t="85650" x="7947025" y="3386138"/>
          <p14:tracePt t="85657" x="7947025" y="3328988"/>
          <p14:tracePt t="85665" x="7947025" y="3314700"/>
          <p14:tracePt t="85673" x="7947025" y="3271838"/>
          <p14:tracePt t="85681" x="7932738" y="3214688"/>
          <p14:tracePt t="85689" x="7918450" y="3186113"/>
          <p14:tracePt t="85697" x="7904163" y="3114675"/>
          <p14:tracePt t="85705" x="7889875" y="3086100"/>
          <p14:tracePt t="85713" x="7861300" y="3028950"/>
          <p14:tracePt t="85721" x="7847013" y="3014663"/>
          <p14:tracePt t="85729" x="7832725" y="2971800"/>
          <p14:tracePt t="85737" x="7818438" y="2971800"/>
          <p14:tracePt t="85745" x="7818438" y="2957513"/>
          <p14:tracePt t="85753" x="7789863" y="2914650"/>
          <p14:tracePt t="85777" x="7775575" y="2914650"/>
          <p14:tracePt t="85808" x="7747000" y="2914650"/>
          <p14:tracePt t="85817" x="7747000" y="2928938"/>
          <p14:tracePt t="85825" x="7732713" y="2943225"/>
          <p14:tracePt t="85834" x="7704138" y="2986088"/>
          <p14:tracePt t="85841" x="7704138" y="3028950"/>
          <p14:tracePt t="85850" x="7704138" y="3043238"/>
          <p14:tracePt t="85857" x="7689850" y="3057525"/>
          <p14:tracePt t="85868" x="7675563" y="3114675"/>
          <p14:tracePt t="85873" x="7661275" y="3157538"/>
          <p14:tracePt t="85889" x="7661275" y="3186113"/>
          <p14:tracePt t="85896" x="7661275" y="3200400"/>
          <p14:tracePt t="85913" x="7646988" y="3214688"/>
          <p14:tracePt t="85994" x="7646988" y="3228975"/>
          <p14:tracePt t="86001" x="7646988" y="3243263"/>
          <p14:tracePt t="86009" x="7632700" y="3243263"/>
          <p14:tracePt t="86017" x="7618413" y="3257550"/>
          <p14:tracePt t="86025" x="7618413" y="3271838"/>
          <p14:tracePt t="86041" x="7604125" y="3314700"/>
          <p14:tracePt t="86050" x="7604125" y="3328988"/>
          <p14:tracePt t="86219" x="7604125" y="3300413"/>
          <p14:tracePt t="86226" x="7604125" y="3214688"/>
          <p14:tracePt t="86233" x="7675563" y="3114675"/>
          <p14:tracePt t="86242" x="7747000" y="2971800"/>
          <p14:tracePt t="86250" x="7832725" y="2814638"/>
          <p14:tracePt t="86257" x="7904163" y="2657475"/>
          <p14:tracePt t="86267" x="8004175" y="2471738"/>
          <p14:tracePt t="86273" x="8089900" y="2314575"/>
          <p14:tracePt t="86281" x="8147050" y="2143125"/>
          <p14:tracePt t="86290" x="8232775" y="1971675"/>
          <p14:tracePt t="86297" x="8289925" y="1814513"/>
          <p14:tracePt t="86305" x="8389938" y="1600200"/>
          <p14:tracePt t="86314" x="8461375" y="1485900"/>
          <p14:tracePt t="86321" x="8518525" y="1371600"/>
          <p14:tracePt t="86328" x="8561388" y="1271588"/>
          <p14:tracePt t="86338" x="8589963" y="1214438"/>
          <p14:tracePt t="86345" x="8618538" y="1143000"/>
          <p14:tracePt t="86354" x="8647113" y="1100138"/>
          <p14:tracePt t="86361" x="8661400" y="1071563"/>
          <p14:tracePt t="86369" x="8675688" y="1028700"/>
          <p14:tracePt t="86377" x="8675688" y="1014413"/>
          <p14:tracePt t="86385" x="8675688" y="1000125"/>
          <p14:tracePt t="86484" x="8675688" y="985838"/>
          <p14:tracePt t="86513" x="8647113" y="985838"/>
          <p14:tracePt t="86522" x="8632825" y="985838"/>
          <p14:tracePt t="86529" x="8632825" y="971550"/>
          <p14:tracePt t="86537" x="8618538" y="971550"/>
          <p14:tracePt t="86546" x="8618538" y="957263"/>
          <p14:tracePt t="86577" x="8618538" y="942975"/>
          <p14:tracePt t="86586" x="8647113" y="914400"/>
          <p14:tracePt t="86593" x="8661400" y="900113"/>
          <p14:tracePt t="86601" x="8704263" y="900113"/>
          <p14:tracePt t="86609" x="8761413" y="900113"/>
          <p14:tracePt t="86617" x="8775700" y="900113"/>
          <p14:tracePt t="86666" x="8775700" y="942975"/>
          <p14:tracePt t="86672" x="8732838" y="1028700"/>
          <p14:tracePt t="86682" x="8718550" y="1057275"/>
          <p14:tracePt t="86688" x="8689975" y="1157288"/>
          <p14:tracePt t="86696" x="8689975" y="1200150"/>
          <p14:tracePt t="86704" x="8632825" y="1343025"/>
          <p14:tracePt t="86712" x="8604250" y="1457325"/>
          <p14:tracePt t="86721" x="8589963" y="1528763"/>
          <p14:tracePt t="86728" x="8547100" y="1685925"/>
          <p14:tracePt t="86736" x="8504238" y="1843088"/>
          <p14:tracePt t="86744" x="8489950" y="1885950"/>
          <p14:tracePt t="86753" x="8447088" y="2043113"/>
          <p14:tracePt t="86760" x="8375650" y="2200275"/>
          <p14:tracePt t="86768" x="8375650" y="2257425"/>
          <p14:tracePt t="86777" x="8289925" y="2428875"/>
          <p14:tracePt t="86784" x="8218488" y="2614613"/>
          <p14:tracePt t="86793" x="8161338" y="2800350"/>
          <p14:tracePt t="86800" x="8075613" y="3014663"/>
          <p14:tracePt t="86809" x="7989888" y="3200400"/>
          <p14:tracePt t="86817" x="7932738" y="3371850"/>
          <p14:tracePt t="86825" x="7818438" y="3629025"/>
          <p14:tracePt t="86833" x="7789863" y="3729038"/>
          <p14:tracePt t="86841" x="7761288" y="3829050"/>
          <p14:tracePt t="86849" x="7747000" y="3914775"/>
          <p14:tracePt t="86857" x="7718425" y="4000500"/>
          <p14:tracePt t="86867" x="7689850" y="4100513"/>
          <p14:tracePt t="86873" x="7661275" y="4214813"/>
          <p14:tracePt t="86883" x="7646988" y="4271963"/>
          <p14:tracePt t="86889" x="7618413" y="4343400"/>
          <p14:tracePt t="86897" x="7589838" y="4414838"/>
          <p14:tracePt t="86905" x="7546975" y="4529138"/>
          <p14:tracePt t="86913" x="7504113" y="4629150"/>
          <p14:tracePt t="86921" x="7475538" y="4743450"/>
          <p14:tracePt t="86929" x="7432675" y="4857750"/>
          <p14:tracePt t="86936" x="7389813" y="4986338"/>
          <p14:tracePt t="86944" x="7361238" y="5100638"/>
          <p14:tracePt t="86953" x="7318375" y="5200650"/>
          <p14:tracePt t="86962" x="7289800" y="5300663"/>
          <p14:tracePt t="86971" x="7261225" y="5400675"/>
          <p14:tracePt t="86977" x="7246938" y="5486400"/>
          <p14:tracePt t="86987" x="7232650" y="5529263"/>
          <p14:tracePt t="86993" x="7204075" y="5572125"/>
          <p14:tracePt t="87001" x="7189788" y="5614988"/>
          <p14:tracePt t="87009" x="7175500" y="5672138"/>
          <p14:tracePt t="87017" x="7161213" y="5729288"/>
          <p14:tracePt t="87025" x="7132638" y="5772150"/>
          <p14:tracePt t="87032" x="7118350" y="5829300"/>
          <p14:tracePt t="87041" x="7104063" y="5886450"/>
          <p14:tracePt t="87050" x="7075488" y="5929313"/>
          <p14:tracePt t="87057" x="7061200" y="6000750"/>
          <p14:tracePt t="87066" x="7046913" y="6043613"/>
          <p14:tracePt t="87073" x="7032625" y="6086475"/>
          <p14:tracePt t="87082" x="7004050" y="6129338"/>
          <p14:tracePt t="87089" x="7004050" y="6143625"/>
          <p14:tracePt t="87105" x="6989763" y="6157913"/>
          <p14:tracePt t="87114" x="6975475" y="6172200"/>
          <p14:tracePt t="87133" x="6961188" y="6200775"/>
          <p14:tracePt t="87137" x="6946900" y="6229350"/>
          <p14:tracePt t="87145" x="6918325" y="6257925"/>
          <p14:tracePt t="87153" x="6904038" y="6300788"/>
          <p14:tracePt t="87161" x="6889750" y="6315075"/>
          <p14:tracePt t="87178" x="6861175" y="6329363"/>
          <p14:tracePt t="87217" x="6846888" y="6329363"/>
          <p14:tracePt t="87225" x="6832600" y="6329363"/>
          <p14:tracePt t="87233" x="6818313" y="6329363"/>
          <p14:tracePt t="87242" x="6804025" y="6315075"/>
          <p14:tracePt t="87249" x="6789738" y="6315075"/>
          <p14:tracePt t="87273" x="6775450" y="6300788"/>
          <p14:tracePt t="87283" x="6761163" y="6300788"/>
          <p14:tracePt t="87289" x="6746875" y="6286500"/>
          <p14:tracePt t="87297" x="6718300" y="6272213"/>
          <p14:tracePt t="87305" x="6704013" y="6272213"/>
          <p14:tracePt t="87320" x="6689725" y="6257925"/>
          <p14:tracePt t="87337" x="6675438" y="6257925"/>
          <p14:tracePt t="87345" x="6675438" y="6229350"/>
          <p14:tracePt t="87354" x="6661150" y="6229350"/>
          <p14:tracePt t="87361" x="6661150" y="6215063"/>
          <p14:tracePt t="87377" x="6661150" y="6200775"/>
          <p14:tracePt t="87393" x="6646863" y="6186488"/>
          <p14:tracePt t="87410" x="6632575" y="6157913"/>
          <p14:tracePt t="87417" x="6575425" y="6057900"/>
          <p14:tracePt t="87425" x="6546850" y="6015038"/>
          <p14:tracePt t="87433" x="6532563" y="6000750"/>
          <p14:tracePt t="87441" x="6532563" y="5972175"/>
          <p14:tracePt t="87449" x="6518275" y="5972175"/>
          <p14:tracePt t="87457" x="6518275" y="5957888"/>
          <p14:tracePt t="87473" x="6518275" y="5943600"/>
          <p14:tracePt t="87483" x="6503988" y="5943600"/>
          <p14:tracePt t="87489" x="6503988" y="5929313"/>
          <p14:tracePt t="87505" x="6489700" y="5929313"/>
          <p14:tracePt t="87521" x="6489700" y="5915025"/>
          <p14:tracePt t="87537" x="6475413" y="5915025"/>
          <p14:tracePt t="87553" x="6475413" y="5900738"/>
          <p14:tracePt t="87569" x="6461125" y="5900738"/>
          <p14:tracePt t="87634" x="6446838" y="5900738"/>
          <p14:tracePt t="87641" x="6432550" y="5900738"/>
          <p14:tracePt t="87778" x="6432550" y="5886450"/>
          <p14:tracePt t="87786" x="6418263" y="5872163"/>
          <p14:tracePt t="87801" x="6418263" y="5857875"/>
          <p14:tracePt t="87833" x="6418263" y="5843588"/>
          <p14:tracePt t="88034" x="6389688" y="5815013"/>
          <p14:tracePt t="88050" x="6389688" y="5800725"/>
          <p14:tracePt t="88122" x="6389688" y="5786438"/>
          <p14:tracePt t="88130" x="6389688" y="5757863"/>
          <p14:tracePt t="88153" x="6389688" y="5743575"/>
          <p14:tracePt t="88185" x="6389688" y="5729288"/>
          <p14:tracePt t="88478" x="6389688" y="5700713"/>
          <p14:tracePt t="88486" x="6446838" y="5529263"/>
          <p14:tracePt t="88489" x="6461125" y="5486400"/>
          <p14:tracePt t="88493" x="6532563" y="5329238"/>
          <p14:tracePt t="88499" x="6589713" y="5172075"/>
          <p14:tracePt t="88504" x="6646863" y="5000625"/>
          <p14:tracePt t="88515" x="6718300" y="4829175"/>
          <p14:tracePt t="88521" x="6789738" y="4600575"/>
          <p14:tracePt t="88529" x="6875463" y="4357688"/>
          <p14:tracePt t="88537" x="6975475" y="4100513"/>
          <p14:tracePt t="88545" x="7089775" y="3857625"/>
          <p14:tracePt t="88553" x="7246938" y="3557588"/>
          <p14:tracePt t="88561" x="7361238" y="3300413"/>
          <p14:tracePt t="88569" x="7504113" y="3000375"/>
          <p14:tracePt t="88576" x="7646988" y="2743200"/>
          <p14:tracePt t="88585" x="7761288" y="2528888"/>
          <p14:tracePt t="88593" x="7832725" y="2371725"/>
          <p14:tracePt t="88601" x="7947025" y="2128838"/>
          <p14:tracePt t="88609" x="7989888" y="2043113"/>
          <p14:tracePt t="88616" x="8032750" y="1985963"/>
          <p14:tracePt t="88625" x="8075613" y="1914525"/>
          <p14:tracePt t="88632" x="8118475" y="1843088"/>
          <p14:tracePt t="88641" x="8175625" y="1771650"/>
          <p14:tracePt t="88649" x="8218488" y="1714500"/>
          <p14:tracePt t="88657" x="8275638" y="1643063"/>
          <p14:tracePt t="88665" x="8304213" y="1571625"/>
          <p14:tracePt t="88674" x="8347075" y="1528763"/>
          <p14:tracePt t="88682" x="8375650" y="1471613"/>
          <p14:tracePt t="88689" x="8404225" y="1414463"/>
          <p14:tracePt t="88699" x="8432800" y="1343025"/>
          <p14:tracePt t="88705" x="8475663" y="1300163"/>
          <p14:tracePt t="88716" x="8532813" y="1171575"/>
          <p14:tracePt t="88721" x="8547100" y="1143000"/>
          <p14:tracePt t="88729" x="8575675" y="1085850"/>
          <p14:tracePt t="88737" x="8589963" y="1042988"/>
          <p14:tracePt t="88745" x="8618538" y="985838"/>
          <p14:tracePt t="88753" x="8661400" y="942975"/>
          <p14:tracePt t="88762" x="8661400" y="914400"/>
          <p14:tracePt t="88768" x="8689975" y="900113"/>
          <p14:tracePt t="88777" x="8704263" y="885825"/>
          <p14:tracePt t="88785" x="8718550" y="871538"/>
          <p14:tracePt t="88793" x="8747125" y="842963"/>
          <p14:tracePt t="88801" x="8775700" y="814388"/>
          <p14:tracePt t="88809" x="8804275" y="800100"/>
          <p14:tracePt t="88817" x="8847138" y="785813"/>
          <p14:tracePt t="88825" x="8904288" y="742950"/>
          <p14:tracePt t="88833" x="8932863" y="728663"/>
          <p14:tracePt t="88841" x="8961438" y="700088"/>
          <p14:tracePt t="88849" x="8990013" y="671513"/>
          <p14:tracePt t="88857" x="9032875" y="642938"/>
          <p14:tracePt t="88865" x="9090025" y="600075"/>
          <p14:tracePt t="88874" x="9147175" y="557213"/>
          <p14:tracePt t="88882" x="9218613" y="514350"/>
          <p14:tracePt t="88889" x="9304338" y="485775"/>
          <p14:tracePt t="88898" x="9361488" y="457200"/>
          <p14:tracePt t="88905" x="9447213" y="414338"/>
          <p14:tracePt t="88916" x="9532938" y="371475"/>
          <p14:tracePt t="88920" x="9618663" y="314325"/>
          <p14:tracePt t="88932" x="9690100" y="271463"/>
          <p14:tracePt t="88937" x="9761538" y="228600"/>
          <p14:tracePt t="88945" x="9818688" y="185738"/>
          <p14:tracePt t="88953" x="9861550" y="157163"/>
          <p14:tracePt t="88962" x="9904413" y="100013"/>
          <p14:tracePt t="88969" x="9932988" y="85725"/>
          <p14:tracePt t="88979" x="9932988" y="71438"/>
          <p14:tracePt t="88985" x="9947275" y="57150"/>
          <p14:tracePt t="88994" x="9961563" y="42863"/>
          <p14:tracePt t="89001" x="9990138" y="14288"/>
          <p14:tracePt t="89018" x="10004425" y="0"/>
          <p14:tracePt t="92001" x="11263313" y="85725"/>
          <p14:tracePt t="92009" x="11249025" y="114300"/>
          <p14:tracePt t="92016" x="11220450" y="200025"/>
          <p14:tracePt t="92026" x="11191875" y="228600"/>
          <p14:tracePt t="92033" x="11149013" y="328613"/>
          <p14:tracePt t="92043" x="11134725" y="385763"/>
          <p14:tracePt t="92049" x="11106150" y="414338"/>
          <p14:tracePt t="92058" x="11091863" y="442913"/>
          <p14:tracePt t="92065" x="11077575" y="457200"/>
          <p14:tracePt t="92073" x="11063288" y="471488"/>
          <p14:tracePt t="92081" x="11034713" y="485775"/>
          <p14:tracePt t="92089" x="11006138" y="500063"/>
          <p14:tracePt t="92096" x="10991850" y="528638"/>
          <p14:tracePt t="92111" x="10963275" y="528638"/>
          <p14:tracePt t="92112" x="10948988" y="542925"/>
          <p14:tracePt t="92129" x="10934700" y="557213"/>
          <p14:tracePt t="92249" x="10920413" y="557213"/>
          <p14:tracePt t="92257" x="10906125" y="557213"/>
          <p14:tracePt t="92265" x="10906125" y="542925"/>
          <p14:tracePt t="92281" x="10906125" y="528638"/>
          <p14:tracePt t="92289" x="10906125" y="514350"/>
          <p14:tracePt t="92297" x="10906125" y="471488"/>
          <p14:tracePt t="92305" x="10891838" y="414338"/>
          <p14:tracePt t="92313" x="10891838" y="371475"/>
          <p14:tracePt t="92321" x="10891838" y="328613"/>
          <p14:tracePt t="92328" x="10891838" y="285750"/>
          <p14:tracePt t="92337" x="10891838" y="228600"/>
          <p14:tracePt t="92345" x="10877550" y="128588"/>
          <p14:tracePt t="92353" x="10863263" y="85725"/>
          <p14:tracePt t="92362" x="10863263" y="42863"/>
          <p14:tracePt t="92369" x="10863263" y="28575"/>
          <p14:tracePt t="92379" x="10863263" y="0"/>
          <p14:tracePt t="122898" x="10220325" y="100013"/>
          <p14:tracePt t="122900" x="10177463" y="185738"/>
          <p14:tracePt t="122904" x="10133013" y="257175"/>
          <p14:tracePt t="122913" x="10104438" y="342900"/>
          <p14:tracePt t="122921" x="10075863" y="414338"/>
          <p14:tracePt t="122929" x="10033000" y="500063"/>
          <p14:tracePt t="122936" x="10004425" y="600075"/>
          <p14:tracePt t="122945" x="9975850" y="728663"/>
          <p14:tracePt t="122953" x="9947275" y="857250"/>
          <p14:tracePt t="122962" x="9904413" y="1014413"/>
          <p14:tracePt t="122970" x="9832975" y="1185863"/>
          <p14:tracePt t="122977" x="9790113" y="1343025"/>
          <p14:tracePt t="122989" x="9747250" y="1500188"/>
          <p14:tracePt t="122993" x="9632950" y="1814513"/>
          <p14:tracePt t="123004" x="9532938" y="2028825"/>
          <p14:tracePt t="123009" x="9475788" y="2157413"/>
          <p14:tracePt t="123017" x="9418638" y="2271713"/>
          <p14:tracePt t="123025" x="9347200" y="2371725"/>
          <p14:tracePt t="123033" x="9275763" y="2500313"/>
          <p14:tracePt t="123041" x="9204325" y="2586038"/>
          <p14:tracePt t="123050" x="9147175" y="2686050"/>
          <p14:tracePt t="123057" x="9075738" y="2771775"/>
          <p14:tracePt t="123065" x="9004300" y="2871788"/>
          <p14:tracePt t="123073" x="8932863" y="2928938"/>
          <p14:tracePt t="123081" x="8861425" y="3028950"/>
          <p14:tracePt t="123089" x="8804275" y="3114675"/>
          <p14:tracePt t="123097" x="8732838" y="3171825"/>
          <p14:tracePt t="123105" x="8661400" y="3271838"/>
          <p14:tracePt t="123121" x="8561388" y="3414713"/>
          <p14:tracePt t="123129" x="8518525" y="3471863"/>
          <p14:tracePt t="123136" x="8475663" y="3557588"/>
          <p14:tracePt t="123145" x="8418513" y="3629025"/>
          <p14:tracePt t="123155" x="8361363" y="3729038"/>
          <p14:tracePt t="123160" x="8304213" y="3814763"/>
          <p14:tracePt t="123170" x="8232775" y="3929063"/>
          <p14:tracePt t="123177" x="8147050" y="4057650"/>
          <p14:tracePt t="123187" x="8089900" y="4186238"/>
          <p14:tracePt t="123193" x="8004175" y="4300538"/>
          <p14:tracePt t="123203" x="7932738" y="4429125"/>
          <p14:tracePt t="123210" x="7875588" y="4529138"/>
          <p14:tracePt t="123217" x="7789863" y="4629150"/>
          <p14:tracePt t="123225" x="7732713" y="4714875"/>
          <p14:tracePt t="123233" x="7646988" y="4829175"/>
          <p14:tracePt t="123241" x="7604125" y="4872038"/>
          <p14:tracePt t="123249" x="7575550" y="4914900"/>
          <p14:tracePt t="123257" x="7561263" y="4929188"/>
          <p14:tracePt t="123265" x="7532688" y="4943475"/>
          <p14:tracePt t="123280" x="7518400" y="4957763"/>
          <p14:tracePt t="125274" x="7518400" y="4886325"/>
          <p14:tracePt t="125278" x="7532688" y="4857750"/>
          <p14:tracePt t="125289" x="7546975" y="4843463"/>
          <p14:tracePt t="125297" x="7546975" y="4829175"/>
          <p14:tracePt t="125305" x="7546975" y="4814888"/>
          <p14:tracePt t="125313" x="7561263" y="4800600"/>
          <p14:tracePt t="125322" x="7575550" y="4786313"/>
          <p14:tracePt t="125338" x="7575550" y="4772025"/>
          <p14:tracePt t="125353" x="7575550" y="4757738"/>
          <p14:tracePt t="125377" x="7589838" y="4757738"/>
          <p14:tracePt t="125393" x="7589838" y="4743450"/>
          <p14:tracePt t="125401" x="7589838" y="4729163"/>
          <p14:tracePt t="125425" x="7604125" y="4714875"/>
          <p14:tracePt t="125435" x="7604125" y="4700588"/>
          <p14:tracePt t="125562" x="7604125" y="4686300"/>
          <p14:tracePt t="125594" x="7618413" y="4672013"/>
          <p14:tracePt t="125602" x="7632700" y="4657725"/>
          <p14:tracePt t="125610" x="7632700" y="4643438"/>
          <p14:tracePt t="125618" x="7632700" y="4629150"/>
          <p14:tracePt t="125625" x="7646988" y="4629150"/>
          <p14:tracePt t="125635" x="7646988" y="4614863"/>
          <p14:tracePt t="125650" x="7661275" y="4600575"/>
          <p14:tracePt t="125673" x="7675563" y="4600575"/>
          <p14:tracePt t="125682" x="7675563" y="4572000"/>
          <p14:tracePt t="125689" x="7689850" y="4543425"/>
          <p14:tracePt t="125697" x="7704138" y="4514850"/>
          <p14:tracePt t="125704" x="7704138" y="4500563"/>
          <p14:tracePt t="125713" x="7718425" y="4471988"/>
          <p14:tracePt t="125721" x="7732713" y="4457700"/>
          <p14:tracePt t="125730" x="7732713" y="4429125"/>
          <p14:tracePt t="125738" x="7747000" y="4400550"/>
          <p14:tracePt t="125745" x="7761288" y="4371975"/>
          <p14:tracePt t="125753" x="7775575" y="4343400"/>
          <p14:tracePt t="125761" x="7789863" y="4314825"/>
          <p14:tracePt t="125769" x="7818438" y="4271963"/>
          <p14:tracePt t="125777" x="7818438" y="4243388"/>
          <p14:tracePt t="125785" x="7832725" y="4229100"/>
          <p14:tracePt t="125794" x="7847013" y="4214813"/>
          <p14:tracePt t="125801" x="7847013" y="4186238"/>
          <p14:tracePt t="125810" x="7861300" y="4186238"/>
          <p14:tracePt t="125817" x="7875588" y="4157663"/>
          <p14:tracePt t="125826" x="7875588" y="4143375"/>
          <p14:tracePt t="125834" x="7875588" y="4114800"/>
          <p14:tracePt t="125841" x="7904163" y="4071938"/>
          <p14:tracePt t="125851" x="7918450" y="4029075"/>
          <p14:tracePt t="125857" x="7918450" y="3971925"/>
          <p14:tracePt t="125868" x="7932738" y="3929063"/>
          <p14:tracePt t="125874" x="7932738" y="3871913"/>
          <p14:tracePt t="125881" x="7947025" y="3829050"/>
          <p14:tracePt t="125889" x="7961313" y="3800475"/>
          <p14:tracePt t="125897" x="7961313" y="3757613"/>
          <p14:tracePt t="125905" x="7961313" y="3729038"/>
          <p14:tracePt t="125913" x="7975600" y="3700463"/>
          <p14:tracePt t="125921" x="7989888" y="3671888"/>
          <p14:tracePt t="125930" x="7989888" y="3657600"/>
          <p14:tracePt t="125938" x="8004175" y="3643313"/>
          <p14:tracePt t="125946" x="8004175" y="3614738"/>
          <p14:tracePt t="125961" x="8004175" y="3600450"/>
          <p14:tracePt t="125968" x="8018463" y="3586163"/>
          <p14:tracePt t="125976" x="8018463" y="3571875"/>
          <p14:tracePt t="125985" x="8018463" y="3557588"/>
          <p14:tracePt t="125993" x="8032750" y="3543300"/>
          <p14:tracePt t="126001" x="8032750" y="3514725"/>
          <p14:tracePt t="126009" x="8047038" y="3514725"/>
          <p14:tracePt t="126018" x="8047038" y="3500438"/>
          <p14:tracePt t="126073" x="8047038" y="3486150"/>
          <p14:tracePt t="126089" x="8061325" y="3457575"/>
          <p14:tracePt t="126097" x="8075613" y="3443288"/>
          <p14:tracePt t="126105" x="8075613" y="3429000"/>
          <p14:tracePt t="126122" x="8075613" y="3414713"/>
          <p14:tracePt t="126154" x="8089900" y="3414713"/>
          <p14:tracePt t="126193" x="8089900" y="3400425"/>
          <p14:tracePt t="126211" x="8104188" y="3386138"/>
          <p14:tracePt t="126217" x="8104188" y="3371850"/>
          <p14:tracePt t="126226" x="8104188" y="3357563"/>
          <p14:tracePt t="126233" x="8118475" y="3357563"/>
          <p14:tracePt t="126250" x="8118475" y="3343275"/>
          <p14:tracePt t="126257" x="8132763" y="3343275"/>
          <p14:tracePt t="126268" x="8132763" y="3328988"/>
          <p14:tracePt t="126290" x="8147050" y="3314700"/>
          <p14:tracePt t="126322" x="8147050" y="3300413"/>
          <p14:tracePt t="126337" x="8161338" y="3300413"/>
          <p14:tracePt t="126345" x="8161338" y="3286125"/>
          <p14:tracePt t="126361" x="8161338" y="3271838"/>
          <p14:tracePt t="126369" x="8175625" y="3271838"/>
          <p14:tracePt t="126468" x="8175625" y="3257550"/>
          <p14:tracePt t="126538" x="8189913" y="3228975"/>
          <p14:tracePt t="126546" x="8204200" y="3214688"/>
          <p14:tracePt t="126553" x="8204200" y="3200400"/>
          <p14:tracePt t="126561" x="8218488" y="3186113"/>
          <p14:tracePt t="126576" x="8232775" y="3157538"/>
          <p14:tracePt t="126585" x="8247063" y="3128963"/>
          <p14:tracePt t="126593" x="8261350" y="3100388"/>
          <p14:tracePt t="126601" x="8289925" y="3071813"/>
          <p14:tracePt t="126609" x="8318500" y="2986088"/>
          <p14:tracePt t="126617" x="8332788" y="2943225"/>
          <p14:tracePt t="126625" x="8404225" y="2800350"/>
          <p14:tracePt t="126634" x="8418513" y="2743200"/>
          <p14:tracePt t="126641" x="8489950" y="2586038"/>
          <p14:tracePt t="126650" x="8504238" y="2543175"/>
          <p14:tracePt t="126657" x="8575675" y="2386013"/>
          <p14:tracePt t="126667" x="8632825" y="2228850"/>
          <p14:tracePt t="126673" x="8661400" y="2171700"/>
          <p14:tracePt t="126684" x="8704263" y="2043113"/>
          <p14:tracePt t="126689" x="8732838" y="1985963"/>
          <p14:tracePt t="126697" x="8775700" y="1871663"/>
          <p14:tracePt t="126705" x="8818563" y="1771650"/>
          <p14:tracePt t="126713" x="8832850" y="1743075"/>
          <p14:tracePt t="126721" x="8861425" y="1628775"/>
          <p14:tracePt t="126729" x="8904288" y="1528763"/>
          <p14:tracePt t="126738" x="8932863" y="1500188"/>
          <p14:tracePt t="126745" x="8975725" y="1385888"/>
          <p14:tracePt t="126754" x="9004300" y="1328738"/>
          <p14:tracePt t="126761" x="9047163" y="1228725"/>
          <p14:tracePt t="126769" x="9104313" y="1100138"/>
          <p14:tracePt t="126777" x="9118600" y="1057275"/>
          <p14:tracePt t="126785" x="9161463" y="971550"/>
          <p14:tracePt t="126793" x="9204325" y="885825"/>
          <p14:tracePt t="126800" x="9218613" y="857250"/>
          <p14:tracePt t="126809" x="9261475" y="785813"/>
          <p14:tracePt t="126816" x="9275763" y="742950"/>
          <p14:tracePt t="126825" x="9304338" y="657225"/>
          <p14:tracePt t="126835" x="9347200" y="571500"/>
          <p14:tracePt t="126841" x="9361488" y="542925"/>
          <p14:tracePt t="126851" x="9390063" y="485775"/>
          <p14:tracePt t="126857" x="9418638" y="414338"/>
          <p14:tracePt t="126867" x="9418638" y="400050"/>
          <p14:tracePt t="126873" x="9447213" y="357188"/>
          <p14:tracePt t="126884" x="9461500" y="314325"/>
          <p14:tracePt t="126897" x="9490075" y="285750"/>
          <p14:tracePt t="126905" x="9490075" y="257175"/>
          <p14:tracePt t="126913" x="9504363" y="214313"/>
          <p14:tracePt t="126921" x="9532938" y="185738"/>
          <p14:tracePt t="126928" x="9532938" y="171450"/>
          <p14:tracePt t="126937" x="9575800" y="100013"/>
          <p14:tracePt t="126945" x="9604375" y="42863"/>
          <p14:tracePt t="126953" x="9604375" y="14288"/>
          <p14:tracePt t="132382" x="10248900" y="157163"/>
          <p14:tracePt t="132386" x="10206038" y="300038"/>
          <p14:tracePt t="132389" x="10133013" y="457200"/>
          <p14:tracePt t="132392" x="10090150" y="600075"/>
          <p14:tracePt t="132401" x="10047288" y="728663"/>
          <p14:tracePt t="132409" x="9975850" y="957263"/>
          <p14:tracePt t="132417" x="9932988" y="1114425"/>
          <p14:tracePt t="132426" x="9890125" y="1271588"/>
          <p14:tracePt t="132433" x="9832975" y="1443038"/>
          <p14:tracePt t="132441" x="9790113" y="1600200"/>
          <p14:tracePt t="132450" x="9747250" y="1757363"/>
          <p14:tracePt t="132457" x="9675813" y="2043113"/>
          <p14:tracePt t="132466" x="9604375" y="2200275"/>
          <p14:tracePt t="132473" x="9561513" y="2357438"/>
          <p14:tracePt t="132482" x="9490075" y="2514600"/>
          <p14:tracePt t="132489" x="9447213" y="2671763"/>
          <p14:tracePt t="132497" x="9390063" y="2843213"/>
          <p14:tracePt t="132506" x="9332913" y="3014663"/>
          <p14:tracePt t="132513" x="9275763" y="3171825"/>
          <p14:tracePt t="132521" x="9232900" y="3343275"/>
          <p14:tracePt t="132530" x="9175750" y="3500438"/>
          <p14:tracePt t="132537" x="9132888" y="3671888"/>
          <p14:tracePt t="132547" x="9075738" y="3814763"/>
          <p14:tracePt t="132553" x="9018588" y="3971925"/>
          <p14:tracePt t="132563" x="8961438" y="4200525"/>
          <p14:tracePt t="132570" x="8890000" y="4314825"/>
          <p14:tracePt t="132580" x="8861425" y="4443413"/>
          <p14:tracePt t="132584" x="8818563" y="4543425"/>
          <p14:tracePt t="132595" x="8789988" y="4629150"/>
          <p14:tracePt t="132601" x="8761413" y="4700588"/>
          <p14:tracePt t="132609" x="8732838" y="4786313"/>
          <p14:tracePt t="132617" x="8732838" y="4843463"/>
          <p14:tracePt t="132626" x="8718550" y="4914900"/>
          <p14:tracePt t="132633" x="8689975" y="4957763"/>
          <p14:tracePt t="132642" x="8675688" y="5000625"/>
          <p14:tracePt t="132649" x="8661400" y="5043488"/>
          <p14:tracePt t="132657" x="8661400" y="5086350"/>
          <p14:tracePt t="132665" x="8647113" y="5129213"/>
          <p14:tracePt t="132673" x="8632825" y="5172075"/>
          <p14:tracePt t="132681" x="8618538" y="5200650"/>
          <p14:tracePt t="132689" x="8618538" y="5243513"/>
          <p14:tracePt t="132697" x="8604250" y="5314950"/>
          <p14:tracePt t="132705" x="8589963" y="5386388"/>
          <p14:tracePt t="132713" x="8589963" y="5443538"/>
          <p14:tracePt t="132721" x="8575675" y="5500688"/>
          <p14:tracePt t="132728" x="8575675" y="5543550"/>
          <p14:tracePt t="132737" x="8561388" y="5600700"/>
          <p14:tracePt t="132745" x="8561388" y="5643563"/>
          <p14:tracePt t="132753" x="8547100" y="5686425"/>
          <p14:tracePt t="132762" x="8547100" y="5700713"/>
          <p14:tracePt t="132769" x="8547100" y="5715000"/>
          <p14:tracePt t="132779" x="8547100" y="5729288"/>
          <p14:tracePt t="133166" x="8547100" y="5686425"/>
          <p14:tracePt t="133174" x="8547100" y="5672138"/>
          <p14:tracePt t="133182" x="8561388" y="5600700"/>
          <p14:tracePt t="133185" x="8575675" y="5529263"/>
          <p14:tracePt t="133195" x="8589963" y="5457825"/>
          <p14:tracePt t="133202" x="8604250" y="5414963"/>
          <p14:tracePt t="133211" x="8618538" y="5386388"/>
          <p14:tracePt t="133217" x="8618538" y="5357813"/>
          <p14:tracePt t="133226" x="8647113" y="5314950"/>
          <p14:tracePt t="133233" x="8675688" y="5257800"/>
          <p14:tracePt t="133242" x="8704263" y="5200650"/>
          <p14:tracePt t="133249" x="8747125" y="5129213"/>
          <p14:tracePt t="133257" x="8789988" y="5043488"/>
          <p14:tracePt t="133265" x="8847138" y="4957763"/>
          <p14:tracePt t="133274" x="8890000" y="4900613"/>
          <p14:tracePt t="133282" x="8947150" y="4814888"/>
          <p14:tracePt t="133290" x="8975725" y="4743450"/>
          <p14:tracePt t="133297" x="9018588" y="4672013"/>
          <p14:tracePt t="133305" x="9032875" y="4614863"/>
          <p14:tracePt t="133313" x="9061450" y="4572000"/>
          <p14:tracePt t="133322" x="9090025" y="4514850"/>
          <p14:tracePt t="133329" x="9090025" y="4471988"/>
          <p14:tracePt t="133337" x="9118600" y="4443413"/>
          <p14:tracePt t="133345" x="9147175" y="4400550"/>
          <p14:tracePt t="133354" x="9147175" y="4357688"/>
          <p14:tracePt t="133362" x="9175750" y="4314825"/>
          <p14:tracePt t="133370" x="9232900" y="4186238"/>
          <p14:tracePt t="133378" x="9261475" y="4100513"/>
          <p14:tracePt t="133386" x="9304338" y="4014788"/>
          <p14:tracePt t="133395" x="9332913" y="3914775"/>
          <p14:tracePt t="133401" x="9361488" y="3843338"/>
          <p14:tracePt t="133411" x="9390063" y="3771900"/>
          <p14:tracePt t="133417" x="9404350" y="3686175"/>
          <p14:tracePt t="133425" x="9404350" y="3643313"/>
          <p14:tracePt t="133434" x="9418638" y="3586163"/>
          <p14:tracePt t="133442" x="9432925" y="3529013"/>
          <p14:tracePt t="133450" x="9432925" y="3500438"/>
          <p14:tracePt t="133456" x="9447213" y="3471863"/>
          <p14:tracePt t="133465" x="9447213" y="3429000"/>
          <p14:tracePt t="133473" x="9461500" y="3386138"/>
          <p14:tracePt t="133481" x="9461500" y="3343275"/>
          <p14:tracePt t="133489" x="9461500" y="3286125"/>
          <p14:tracePt t="133497" x="9461500" y="3228975"/>
          <p14:tracePt t="133505" x="9461500" y="3157538"/>
          <p14:tracePt t="133514" x="9461500" y="3071813"/>
          <p14:tracePt t="133522" x="9447213" y="2971800"/>
          <p14:tracePt t="133529" x="9404350" y="2886075"/>
          <p14:tracePt t="133537" x="9375775" y="2800350"/>
          <p14:tracePt t="133547" x="9347200" y="2743200"/>
          <p14:tracePt t="133554" x="9332913" y="2700338"/>
          <p14:tracePt t="133561" x="9332913" y="2671763"/>
          <p14:tracePt t="133569" x="9318625" y="2628900"/>
          <p14:tracePt t="133578" x="9304338" y="2571750"/>
          <p14:tracePt t="133585" x="9290050" y="2528888"/>
          <p14:tracePt t="133595" x="9275763" y="2486025"/>
          <p14:tracePt t="133601" x="9275763" y="2443163"/>
          <p14:tracePt t="133612" x="9247188" y="2386013"/>
          <p14:tracePt t="133617" x="9232900" y="2343150"/>
          <p14:tracePt t="133625" x="9218613" y="2300288"/>
          <p14:tracePt t="133633" x="9190038" y="2243138"/>
          <p14:tracePt t="133644" x="9132888" y="2171700"/>
          <p14:tracePt t="133649" x="9075738" y="2100263"/>
          <p14:tracePt t="133657" x="9018588" y="2014538"/>
          <p14:tracePt t="133665" x="8947150" y="1971675"/>
          <p14:tracePt t="133673" x="8918575" y="1914525"/>
          <p14:tracePt t="133682" x="8875713" y="1885950"/>
          <p14:tracePt t="133689" x="8818563" y="1857375"/>
          <p14:tracePt t="133697" x="8804275" y="1828800"/>
          <p14:tracePt t="133705" x="8761413" y="1814513"/>
          <p14:tracePt t="133713" x="8732838" y="1800225"/>
          <p14:tracePt t="133721" x="8704263" y="1800225"/>
          <p14:tracePt t="133729" x="8661400" y="1785938"/>
          <p14:tracePt t="133737" x="8618538" y="1785938"/>
          <p14:tracePt t="133745" x="8561388" y="1771650"/>
          <p14:tracePt t="133753" x="8475663" y="1771650"/>
          <p14:tracePt t="133761" x="8404225" y="1771650"/>
          <p14:tracePt t="133768" x="8332788" y="1771650"/>
          <p14:tracePt t="133777" x="8247063" y="1771650"/>
          <p14:tracePt t="133785" x="8189913" y="1785938"/>
          <p14:tracePt t="133794" x="8104188" y="1828800"/>
          <p14:tracePt t="133800" x="8032750" y="1843088"/>
          <p14:tracePt t="133811" x="7918450" y="1928813"/>
          <p14:tracePt t="133817" x="7847013" y="1985963"/>
          <p14:tracePt t="133828" x="7818438" y="1985963"/>
          <p14:tracePt t="133834" x="7747000" y="2057400"/>
          <p14:tracePt t="133842" x="7675563" y="2114550"/>
          <p14:tracePt t="133849" x="7575550" y="2214563"/>
          <p14:tracePt t="133857" x="7518400" y="2271713"/>
          <p14:tracePt t="133865" x="7446963" y="2357438"/>
          <p14:tracePt t="133874" x="7375525" y="2443163"/>
          <p14:tracePt t="133882" x="7304088" y="2528888"/>
          <p14:tracePt t="133890" x="7232650" y="2643188"/>
          <p14:tracePt t="133898" x="7146925" y="2757488"/>
          <p14:tracePt t="133906" x="7075488" y="2886075"/>
          <p14:tracePt t="133912" x="6975475" y="3028950"/>
          <p14:tracePt t="133921" x="6904038" y="3186113"/>
          <p14:tracePt t="133929" x="6818313" y="3328988"/>
          <p14:tracePt t="133937" x="6761163" y="3457575"/>
          <p14:tracePt t="133945" x="6718300" y="3600450"/>
          <p14:tracePt t="133954" x="6675438" y="3700463"/>
          <p14:tracePt t="133960" x="6646863" y="3800475"/>
          <p14:tracePt t="133969" x="6618288" y="3900488"/>
          <p14:tracePt t="133979" x="6604000" y="4000500"/>
          <p14:tracePt t="133986" x="6589713" y="4100513"/>
          <p14:tracePt t="133994" x="6589713" y="4171950"/>
          <p14:tracePt t="134001" x="6575425" y="4257675"/>
          <p14:tracePt t="134010" x="6561138" y="4343400"/>
          <p14:tracePt t="134017" x="6546850" y="4386263"/>
          <p14:tracePt t="134026" x="6532563" y="4443413"/>
          <p14:tracePt t="134033" x="6518275" y="4486275"/>
          <p14:tracePt t="134041" x="6518275" y="4529138"/>
          <p14:tracePt t="134049" x="6518275" y="4572000"/>
          <p14:tracePt t="134057" x="6503988" y="4672013"/>
          <p14:tracePt t="134065" x="6489700" y="4714875"/>
          <p14:tracePt t="134073" x="6489700" y="4743450"/>
          <p14:tracePt t="134081" x="6475413" y="4786313"/>
          <p14:tracePt t="134097" x="6461125" y="4800600"/>
          <p14:tracePt t="134106" x="6461125" y="4829175"/>
          <p14:tracePt t="134114" x="6461125" y="4843463"/>
          <p14:tracePt t="134128" x="6461125" y="4872038"/>
          <p14:tracePt t="134136" x="6446838" y="4886325"/>
          <p14:tracePt t="134153" x="6446838" y="4900613"/>
          <p14:tracePt t="134962" x="6489700" y="4886325"/>
          <p14:tracePt t="134966" x="6532563" y="4872038"/>
          <p14:tracePt t="134969" x="6575425" y="4843463"/>
          <p14:tracePt t="134972" x="6632575" y="4800600"/>
          <p14:tracePt t="134977" x="6661150" y="4800600"/>
          <p14:tracePt t="134980" x="6746875" y="4743450"/>
          <p14:tracePt t="134984" x="6875463" y="4686300"/>
          <p14:tracePt t="134993" x="7018338" y="4614863"/>
          <p14:tracePt t="135002" x="7146925" y="4557713"/>
          <p14:tracePt t="135010" x="7289800" y="4500563"/>
          <p14:tracePt t="135017" x="7432675" y="4443413"/>
          <p14:tracePt t="135027" x="7546975" y="4386263"/>
          <p14:tracePt t="135034" x="7646988" y="4343400"/>
          <p14:tracePt t="135043" x="7732713" y="4314825"/>
          <p14:tracePt t="135049" x="7789863" y="4286250"/>
          <p14:tracePt t="135057" x="7818438" y="4271963"/>
          <p14:tracePt t="135066" x="7847013" y="4257675"/>
          <p14:tracePt t="135075" x="7861300" y="4243388"/>
          <p14:tracePt t="135081" x="7889875" y="4243388"/>
          <p14:tracePt t="135106" x="7904163" y="4229100"/>
          <p14:tracePt t="135249" x="7918450" y="4229100"/>
          <p14:tracePt t="135258" x="7932738" y="4229100"/>
          <p14:tracePt t="135265" x="7947025" y="4214813"/>
          <p14:tracePt t="135274" x="7961313" y="4214813"/>
          <p14:tracePt t="135281" x="7975600" y="4200525"/>
          <p14:tracePt t="135306" x="7989888" y="4200525"/>
          <p14:tracePt t="135387" x="7989888" y="4186238"/>
          <p14:tracePt t="141295" x="8161338" y="4057650"/>
          <p14:tracePt t="141302" x="8189913" y="3800475"/>
          <p14:tracePt t="141306" x="8189913" y="3771900"/>
          <p14:tracePt t="141309" x="8204200" y="3700463"/>
          <p14:tracePt t="141317" x="8232775" y="3643313"/>
          <p14:tracePt t="141325" x="8275638" y="3571875"/>
          <p14:tracePt t="141328" x="8289925" y="3514725"/>
          <p14:tracePt t="141339" x="8318500" y="3457575"/>
          <p14:tracePt t="141345" x="8347075" y="3443288"/>
          <p14:tracePt t="141355" x="8347075" y="3429000"/>
          <p14:tracePt t="141361" x="8361363" y="3414713"/>
          <p14:tracePt t="141370" x="8361363" y="3400425"/>
          <p14:tracePt t="141457" x="8361363" y="3386138"/>
          <p14:tracePt t="141557" x="8347075" y="3400425"/>
          <p14:tracePt t="141562" x="8332788" y="3443288"/>
          <p14:tracePt t="141569" x="8318500" y="3471863"/>
          <p14:tracePt t="141577" x="8289925" y="3529013"/>
          <p14:tracePt t="141586" x="8261350" y="3614738"/>
          <p14:tracePt t="141593" x="8204200" y="3686175"/>
          <p14:tracePt t="141600" x="8161338" y="3786188"/>
          <p14:tracePt t="141609" x="8104188" y="3857625"/>
          <p14:tracePt t="141617" x="8061325" y="3943350"/>
          <p14:tracePt t="141625" x="8018463" y="4043363"/>
          <p14:tracePt t="141633" x="7975600" y="4071938"/>
          <p14:tracePt t="141642" x="7961313" y="4100513"/>
          <p14:tracePt t="141650" x="7947025" y="4143375"/>
          <p14:tracePt t="141665" x="7932738" y="4157663"/>
          <p14:tracePt t="141673" x="7918450" y="4171950"/>
          <p14:tracePt t="142435" x="7889875" y="4171950"/>
          <p14:tracePt t="142439" x="7875588" y="4171950"/>
          <p14:tracePt t="142442" x="7861300" y="4143375"/>
          <p14:tracePt t="142445" x="7847013" y="4143375"/>
          <p14:tracePt t="142448" x="7818438" y="4129088"/>
          <p14:tracePt t="142453" x="7747000" y="4086225"/>
          <p14:tracePt t="142457" x="7704138" y="4057650"/>
          <p14:tracePt t="142465" x="7675563" y="4029075"/>
          <p14:tracePt t="142472" x="7618413" y="4014788"/>
          <p14:tracePt t="142481" x="7589838" y="3986213"/>
          <p14:tracePt t="142488" x="7561263" y="3971925"/>
          <p14:tracePt t="142497" x="7532688" y="3957638"/>
          <p14:tracePt t="142505" x="7504113" y="3943350"/>
          <p14:tracePt t="142514" x="7504113" y="3929063"/>
          <p14:tracePt t="142521" x="7475538" y="3914775"/>
          <p14:tracePt t="142537" x="7461250" y="3900488"/>
          <p14:tracePt t="142546" x="7446963" y="3886200"/>
          <p14:tracePt t="142554" x="7432675" y="3886200"/>
          <p14:tracePt t="142562" x="7418388" y="3871913"/>
          <p14:tracePt t="142570" x="7389813" y="3857625"/>
          <p14:tracePt t="142577" x="7332663" y="3829050"/>
          <p14:tracePt t="142588" x="7289800" y="3800475"/>
          <p14:tracePt t="142593" x="7261225" y="3800475"/>
          <p14:tracePt t="142602" x="7204075" y="3786188"/>
          <p14:tracePt t="142610" x="7132638" y="3771900"/>
          <p14:tracePt t="142617" x="7118350" y="3771900"/>
          <p14:tracePt t="142625" x="7075488" y="3757613"/>
          <p14:tracePt t="142634" x="7032625" y="3743325"/>
          <p14:tracePt t="142641" x="7018338" y="3743325"/>
          <p14:tracePt t="142649" x="7004050" y="3743325"/>
          <p14:tracePt t="142657" x="6975475" y="3743325"/>
          <p14:tracePt t="142673" x="6946900" y="3743325"/>
          <p14:tracePt t="142681" x="6918325" y="3743325"/>
          <p14:tracePt t="142689" x="6875463" y="3743325"/>
          <p14:tracePt t="142697" x="6861175" y="3743325"/>
          <p14:tracePt t="142705" x="6846888" y="3743325"/>
          <p14:tracePt t="142714" x="6818313" y="3743325"/>
          <p14:tracePt t="142721" x="6804025" y="3743325"/>
          <p14:tracePt t="142729" x="6775450" y="3743325"/>
          <p14:tracePt t="142737" x="6761163" y="3743325"/>
          <p14:tracePt t="142745" x="6746875" y="3743325"/>
          <p14:tracePt t="142753" x="6732588" y="3743325"/>
          <p14:tracePt t="142761" x="6718300" y="3743325"/>
          <p14:tracePt t="142770" x="6704013" y="3743325"/>
          <p14:tracePt t="142777" x="6689725" y="3743325"/>
          <p14:tracePt t="142787" x="6661150" y="3743325"/>
          <p14:tracePt t="142793" x="6632575" y="3743325"/>
          <p14:tracePt t="142801" x="6618288" y="3743325"/>
          <p14:tracePt t="142809" x="6604000" y="3743325"/>
          <p14:tracePt t="142817" x="6589713" y="3743325"/>
          <p14:tracePt t="142825" x="6575425" y="3743325"/>
          <p14:tracePt t="142834" x="6561138" y="3743325"/>
          <p14:tracePt t="142841" x="6532563" y="3743325"/>
          <p14:tracePt t="142850" x="6518275" y="3743325"/>
          <p14:tracePt t="142857" x="6503988" y="3743325"/>
          <p14:tracePt t="142866" x="6489700" y="3743325"/>
          <p14:tracePt t="142873" x="6475413" y="3743325"/>
          <p14:tracePt t="142881" x="6461125" y="3743325"/>
          <p14:tracePt t="142889" x="6432550" y="3743325"/>
          <p14:tracePt t="142897" x="6418263" y="3743325"/>
          <p14:tracePt t="142906" x="6403975" y="3743325"/>
          <p14:tracePt t="142913" x="6375400" y="3757613"/>
          <p14:tracePt t="142929" x="6346825" y="3771900"/>
          <p14:tracePt t="142937" x="6346825" y="3786188"/>
          <p14:tracePt t="142946" x="6332538" y="3786188"/>
          <p14:tracePt t="142954" x="6332538" y="3800475"/>
          <p14:tracePt t="142970" x="6318250" y="3800475"/>
          <p14:tracePt t="142987" x="6303963" y="3814763"/>
          <p14:tracePt t="143033" x="6303963" y="3829050"/>
          <p14:tracePt t="143041" x="6303963" y="3843338"/>
          <p14:tracePt t="143049" x="6289675" y="3843338"/>
          <p14:tracePt t="143057" x="6289675" y="3857625"/>
          <p14:tracePt t="143065" x="6289675" y="3900488"/>
          <p14:tracePt t="143073" x="6289675" y="3914775"/>
          <p14:tracePt t="143081" x="6289675" y="3929063"/>
          <p14:tracePt t="143097" x="6289675" y="3943350"/>
          <p14:tracePt t="143218" x="6289675" y="3957638"/>
          <p14:tracePt t="143265" x="6303963" y="3971925"/>
          <p14:tracePt t="143362" x="6318250" y="3986213"/>
          <p14:tracePt t="143375" x="6318250" y="4000500"/>
          <p14:tracePt t="143409" x="6318250" y="4014788"/>
          <p14:tracePt t="143647" x="6332538" y="4029075"/>
          <p14:tracePt t="143657" x="6346825" y="4029075"/>
          <p14:tracePt t="143665" x="6361113" y="4029075"/>
          <p14:tracePt t="143674" x="6375400" y="4029075"/>
          <p14:tracePt t="143681" x="6389688" y="4029075"/>
          <p14:tracePt t="143689" x="6403975" y="4029075"/>
          <p14:tracePt t="143697" x="6418263" y="4029075"/>
          <p14:tracePt t="143705" x="6418263" y="4014788"/>
          <p14:tracePt t="143713" x="6432550" y="4000500"/>
          <p14:tracePt t="143729" x="6446838" y="3986213"/>
          <p14:tracePt t="143736" x="6475413" y="3986213"/>
          <p14:tracePt t="143752" x="6489700" y="3971925"/>
          <p14:tracePt t="143760" x="6503988" y="3957638"/>
          <p14:tracePt t="143769" x="6518275" y="3957638"/>
          <p14:tracePt t="143777" x="6532563" y="3957638"/>
          <p14:tracePt t="143817" x="6532563" y="3943350"/>
          <p14:tracePt t="143881" x="6532563" y="3929063"/>
          <p14:tracePt t="143906" x="6546850" y="3914775"/>
          <p14:tracePt t="143921" x="6546850" y="3900488"/>
          <p14:tracePt t="143953" x="6546850" y="3886200"/>
          <p14:tracePt t="144042" x="6532563" y="3886200"/>
          <p14:tracePt t="144050" x="6532563" y="3871913"/>
          <p14:tracePt t="144106" x="6532563" y="3857625"/>
          <p14:tracePt t="144113" x="6518275" y="3857625"/>
          <p14:tracePt t="144121" x="6518275" y="3843338"/>
          <p14:tracePt t="144128" x="6489700" y="3843338"/>
          <p14:tracePt t="144137" x="6475413" y="3843338"/>
          <p14:tracePt t="144145" x="6461125" y="3829050"/>
          <p14:tracePt t="144153" x="6446838" y="3829050"/>
          <p14:tracePt t="144160" x="6432550" y="3814763"/>
          <p14:tracePt t="144177" x="6418263" y="3814763"/>
          <p14:tracePt t="144193" x="6418263" y="3800475"/>
          <p14:tracePt t="144354" x="6418263" y="3786188"/>
          <p14:tracePt t="144505" x="6446838" y="3786188"/>
          <p14:tracePt t="144514" x="6475413" y="3786188"/>
          <p14:tracePt t="144522" x="6489700" y="3786188"/>
          <p14:tracePt t="144529" x="6532563" y="3786188"/>
          <p14:tracePt t="144537" x="6561138" y="3786188"/>
          <p14:tracePt t="144546" x="6575425" y="3771900"/>
          <p14:tracePt t="144553" x="6589713" y="3771900"/>
          <p14:tracePt t="144562" x="6618288" y="3771900"/>
          <p14:tracePt t="144570" x="6632575" y="3771900"/>
          <p14:tracePt t="144577" x="6646863" y="3757613"/>
          <p14:tracePt t="144586" x="6689725" y="3757613"/>
          <p14:tracePt t="144593" x="6732588" y="3757613"/>
          <p14:tracePt t="144601" x="6775450" y="3757613"/>
          <p14:tracePt t="144608" x="6789738" y="3757613"/>
          <p14:tracePt t="144619" x="6846888" y="3757613"/>
          <p14:tracePt t="144625" x="6889750" y="3757613"/>
          <p14:tracePt t="144633" x="6918325" y="3757613"/>
          <p14:tracePt t="144641" x="6961188" y="3757613"/>
          <p14:tracePt t="144649" x="7004050" y="3757613"/>
          <p14:tracePt t="144656" x="7046913" y="3757613"/>
          <p14:tracePt t="144665" x="7104063" y="3757613"/>
          <p14:tracePt t="144673" x="7146925" y="3757613"/>
          <p14:tracePt t="144680" x="7175500" y="3757613"/>
          <p14:tracePt t="144689" x="7204075" y="3757613"/>
          <p14:tracePt t="144696" x="7232650" y="3757613"/>
          <p14:tracePt t="144713" x="7261225" y="3757613"/>
          <p14:tracePt t="144720" x="7275513" y="3757613"/>
          <p14:tracePt t="144729" x="7318375" y="3757613"/>
          <p14:tracePt t="144737" x="7346950" y="3757613"/>
          <p14:tracePt t="144744" x="7361238" y="3771900"/>
          <p14:tracePt t="144753" x="7375525" y="3771900"/>
          <p14:tracePt t="144785" x="7375525" y="3786188"/>
          <p14:tracePt t="145601" x="7389813" y="3986213"/>
          <p14:tracePt t="145604" x="7389813" y="4129088"/>
          <p14:tracePt t="145609" x="7389813" y="4186238"/>
          <p14:tracePt t="145613" x="7389813" y="4300538"/>
          <p14:tracePt t="145618" x="7389813" y="4471988"/>
          <p14:tracePt t="145625" x="7404100" y="4586288"/>
          <p14:tracePt t="145635" x="7404100" y="4686300"/>
          <p14:tracePt t="145641" x="7404100" y="4786313"/>
          <p14:tracePt t="145651" x="7404100" y="4857750"/>
          <p14:tracePt t="145657" x="7404100" y="4914900"/>
          <p14:tracePt t="145665" x="7404100" y="4986338"/>
          <p14:tracePt t="145673" x="7404100" y="5086350"/>
          <p14:tracePt t="145681" x="7404100" y="5186363"/>
          <p14:tracePt t="145689" x="7404100" y="5343525"/>
          <p14:tracePt t="145697" x="7404100" y="5400675"/>
          <p14:tracePt t="145705" x="7404100" y="5429250"/>
          <p14:tracePt t="145713" x="7404100" y="5500688"/>
          <p14:tracePt t="145722" x="7404100" y="5543550"/>
          <p14:tracePt t="145729" x="7404100" y="5643563"/>
          <p14:tracePt t="145738" x="7404100" y="5686425"/>
          <p14:tracePt t="145745" x="7389813" y="5729288"/>
          <p14:tracePt t="145753" x="7389813" y="5757863"/>
          <p14:tracePt t="145761" x="7375525" y="5800725"/>
          <p14:tracePt t="145769" x="7375525" y="5829300"/>
          <p14:tracePt t="145777" x="7361238" y="5843588"/>
          <p14:tracePt t="145785" x="7361238" y="5857875"/>
          <p14:tracePt t="145793" x="7346950" y="5886450"/>
          <p14:tracePt t="145801" x="7332663" y="5900738"/>
          <p14:tracePt t="145809" x="7332663" y="5929313"/>
          <p14:tracePt t="145825" x="7318375" y="5943600"/>
          <p14:tracePt t="145835" x="7318375" y="5957888"/>
          <p14:tracePt t="145841" x="7304088" y="5957888"/>
          <p14:tracePt t="145929" x="7304088" y="5972175"/>
          <p14:tracePt t="145961" x="7304088" y="5986463"/>
          <p14:tracePt t="145969" x="7289800" y="5986463"/>
          <p14:tracePt t="145977" x="7289800" y="6000750"/>
          <p14:tracePt t="149025" x="7304088" y="6015038"/>
          <p14:tracePt t="149029" x="7332663" y="6029325"/>
          <p14:tracePt t="149033" x="7346950" y="6029325"/>
          <p14:tracePt t="149041" x="7361238" y="6029325"/>
          <p14:tracePt t="149048" x="7361238" y="6043613"/>
          <p14:tracePt t="149057" x="7375525" y="6043613"/>
          <p14:tracePt t="149089" x="7389813" y="6043613"/>
          <p14:tracePt t="149105" x="7418388" y="6043613"/>
          <p14:tracePt t="149115" x="7461250" y="5972175"/>
          <p14:tracePt t="149130" x="7546975" y="5886450"/>
          <p14:tracePt t="149137" x="7589838" y="5843588"/>
          <p14:tracePt t="149145" x="7632700" y="5800725"/>
          <p14:tracePt t="149153" x="7689850" y="5757863"/>
          <p14:tracePt t="149161" x="7732713" y="5729288"/>
          <p14:tracePt t="149169" x="7761288" y="5686425"/>
          <p14:tracePt t="149177" x="7818438" y="5657850"/>
          <p14:tracePt t="149186" x="7861300" y="5629275"/>
          <p14:tracePt t="149193" x="7918450" y="5586413"/>
          <p14:tracePt t="149201" x="7947025" y="5557838"/>
          <p14:tracePt t="149209" x="8004175" y="5514975"/>
          <p14:tracePt t="149217" x="8061325" y="5457825"/>
          <p14:tracePt t="149225" x="8118475" y="5400675"/>
          <p14:tracePt t="149233" x="8175625" y="5329238"/>
          <p14:tracePt t="149241" x="8218488" y="5286375"/>
          <p14:tracePt t="149249" x="8247063" y="5229225"/>
          <p14:tracePt t="149257" x="8275638" y="5186363"/>
          <p14:tracePt t="149265" x="8318500" y="5114925"/>
          <p14:tracePt t="149273" x="8332788" y="5043488"/>
          <p14:tracePt t="149282" x="8361363" y="4986338"/>
          <p14:tracePt t="149289" x="8389938" y="4929188"/>
          <p14:tracePt t="149298" x="8432800" y="4829175"/>
          <p14:tracePt t="149305" x="8461375" y="4757738"/>
          <p14:tracePt t="149315" x="8475663" y="4686300"/>
          <p14:tracePt t="149321" x="8489950" y="4614863"/>
          <p14:tracePt t="149329" x="8504238" y="4514850"/>
          <p14:tracePt t="149337" x="8504238" y="4429125"/>
          <p14:tracePt t="149345" x="8504238" y="4329113"/>
          <p14:tracePt t="149354" x="8504238" y="4214813"/>
          <p14:tracePt t="149361" x="8504238" y="4114800"/>
          <p14:tracePt t="149369" x="8504238" y="4014788"/>
          <p14:tracePt t="149377" x="8489950" y="3943350"/>
          <p14:tracePt t="149386" x="8461375" y="3871913"/>
          <p14:tracePt t="149393" x="8447088" y="3829050"/>
          <p14:tracePt t="149401" x="8418513" y="3757613"/>
          <p14:tracePt t="149409" x="8418513" y="3729038"/>
          <p14:tracePt t="149417" x="8389938" y="3686175"/>
          <p14:tracePt t="149425" x="8375650" y="3643313"/>
          <p14:tracePt t="149433" x="8361363" y="3600450"/>
          <p14:tracePt t="149441" x="8347075" y="3557588"/>
          <p14:tracePt t="149449" x="8304213" y="3486150"/>
          <p14:tracePt t="149457" x="8261350" y="3386138"/>
          <p14:tracePt t="149465" x="8204200" y="3300413"/>
          <p14:tracePt t="149473" x="8132763" y="3186113"/>
          <p14:tracePt t="149482" x="8061325" y="3100388"/>
          <p14:tracePt t="149489" x="8004175" y="3028950"/>
          <p14:tracePt t="149498" x="7918450" y="2928938"/>
          <p14:tracePt t="149506" x="7847013" y="2843213"/>
          <p14:tracePt t="149515" x="7775575" y="2771775"/>
          <p14:tracePt t="149521" x="7689850" y="2686050"/>
          <p14:tracePt t="149530" x="7604125" y="2600325"/>
          <p14:tracePt t="149537" x="7518400" y="2528888"/>
          <p14:tracePt t="149545" x="7304088" y="2371725"/>
          <p14:tracePt t="149553" x="7161213" y="2300288"/>
          <p14:tracePt t="149561" x="7004050" y="2200275"/>
          <p14:tracePt t="149569" x="6861175" y="2128838"/>
          <p14:tracePt t="149577" x="6689725" y="2057400"/>
          <p14:tracePt t="149585" x="6532563" y="2000250"/>
          <p14:tracePt t="149595" x="6346825" y="1943100"/>
          <p14:tracePt t="149602" x="6146800" y="1871663"/>
          <p14:tracePt t="149609" x="5973763" y="1828800"/>
          <p14:tracePt t="149617" x="5802313" y="1785938"/>
          <p14:tracePt t="149625" x="5573713" y="1771650"/>
          <p14:tracePt t="149633" x="5459413" y="1771650"/>
          <p14:tracePt t="149641" x="5345113" y="1771650"/>
          <p14:tracePt t="149649" x="5245100" y="1771650"/>
          <p14:tracePt t="149657" x="5145088" y="1800225"/>
          <p14:tracePt t="149665" x="5030788" y="1843088"/>
          <p14:tracePt t="149673" x="4916488" y="1871663"/>
          <p14:tracePt t="149681" x="4816475" y="1928813"/>
          <p14:tracePt t="149689" x="4716463" y="1971675"/>
          <p14:tracePt t="149698" x="4602163" y="2057400"/>
          <p14:tracePt t="149705" x="4502150" y="2143125"/>
          <p14:tracePt t="149715" x="4416425" y="2214563"/>
          <p14:tracePt t="149721" x="4302125" y="2328863"/>
          <p14:tracePt t="149731" x="4244975" y="2414588"/>
          <p14:tracePt t="149737" x="4173538" y="2500313"/>
          <p14:tracePt t="149745" x="4130675" y="2600325"/>
          <p14:tracePt t="149753" x="4087813" y="2686050"/>
          <p14:tracePt t="149761" x="4059238" y="2786063"/>
          <p14:tracePt t="149770" x="4030663" y="2843213"/>
          <p14:tracePt t="149777" x="4002088" y="2928938"/>
          <p14:tracePt t="149787" x="3973513" y="3071813"/>
          <p14:tracePt t="149793" x="3959225" y="3143250"/>
          <p14:tracePt t="149802" x="3944938" y="3228975"/>
          <p14:tracePt t="149810" x="3944938" y="3314700"/>
          <p14:tracePt t="149817" x="3916363" y="3386138"/>
          <p14:tracePt t="149824" x="3902075" y="3486150"/>
          <p14:tracePt t="149832" x="3873500" y="3571875"/>
          <p14:tracePt t="149841" x="3859213" y="3671888"/>
          <p14:tracePt t="149849" x="3844925" y="3771900"/>
          <p14:tracePt t="149857" x="3844925" y="3871913"/>
          <p14:tracePt t="149865" x="3844925" y="3943350"/>
          <p14:tracePt t="149873" x="3844925" y="4029075"/>
          <p14:tracePt t="149881" x="3844925" y="4100513"/>
          <p14:tracePt t="149889" x="3859213" y="4157663"/>
          <p14:tracePt t="149898" x="3873500" y="4243388"/>
          <p14:tracePt t="149905" x="3873500" y="4329113"/>
          <p14:tracePt t="149914" x="3902075" y="4386263"/>
          <p14:tracePt t="149921" x="3916363" y="4471988"/>
          <p14:tracePt t="149931" x="3944938" y="4529138"/>
          <p14:tracePt t="149937" x="3959225" y="4600575"/>
          <p14:tracePt t="149945" x="4002088" y="4672013"/>
          <p14:tracePt t="149953" x="4030663" y="4743450"/>
          <p14:tracePt t="149960" x="4059238" y="4814888"/>
          <p14:tracePt t="149969" x="4116388" y="4900613"/>
          <p14:tracePt t="149977" x="4159250" y="4957763"/>
          <p14:tracePt t="149984" x="4273550" y="5072063"/>
          <p14:tracePt t="149993" x="4359275" y="5143500"/>
          <p14:tracePt t="150001" x="4373563" y="5157788"/>
          <p14:tracePt t="150009" x="4459288" y="5229225"/>
          <p14:tracePt t="150018" x="4545013" y="5272088"/>
          <p14:tracePt t="150025" x="4687888" y="5343525"/>
          <p14:tracePt t="150033" x="4745038" y="5386388"/>
          <p14:tracePt t="150041" x="4830763" y="5414963"/>
          <p14:tracePt t="150049" x="4916488" y="5443538"/>
          <p14:tracePt t="150057" x="4973638" y="5472113"/>
          <p14:tracePt t="150064" x="5045075" y="5500688"/>
          <p14:tracePt t="150073" x="5102225" y="5500688"/>
          <p14:tracePt t="150082" x="5173663" y="5529263"/>
          <p14:tracePt t="150090" x="5216525" y="5543550"/>
          <p14:tracePt t="150098" x="5245100" y="5543550"/>
          <p14:tracePt t="150105" x="5287963" y="5572125"/>
          <p14:tracePt t="150114" x="5330825" y="5572125"/>
          <p14:tracePt t="150130" x="5459413" y="5614988"/>
          <p14:tracePt t="150136" x="5516563" y="5643563"/>
          <p14:tracePt t="150148" x="5630863" y="5686425"/>
          <p14:tracePt t="150153" x="5702300" y="5715000"/>
          <p14:tracePt t="150161" x="5802313" y="5743575"/>
          <p14:tracePt t="150168" x="5916613" y="5786438"/>
          <p14:tracePt t="150177" x="5988050" y="5800725"/>
          <p14:tracePt t="150185" x="6073775" y="5829300"/>
          <p14:tracePt t="150193" x="6175375" y="5843588"/>
          <p14:tracePt t="150201" x="6275388" y="5857875"/>
          <p14:tracePt t="150210" x="6375400" y="5872163"/>
          <p14:tracePt t="150217" x="6489700" y="5886450"/>
          <p14:tracePt t="150225" x="6632575" y="5886450"/>
          <p14:tracePt t="150233" x="6718300" y="5900738"/>
          <p14:tracePt t="150242" x="6818313" y="5915025"/>
          <p14:tracePt t="150249" x="6918325" y="5929313"/>
          <p14:tracePt t="150257" x="6946900" y="5929313"/>
          <p14:tracePt t="150265" x="7104063" y="6000750"/>
          <p14:tracePt t="150274" x="7161213" y="6072188"/>
          <p14:tracePt t="150280" x="7161213" y="6100763"/>
          <p14:tracePt t="150289" x="7175500" y="6157913"/>
          <p14:tracePt t="150298" x="7175500" y="6186488"/>
          <p14:tracePt t="150758" x="7146925" y="6186488"/>
          <p14:tracePt t="150763" x="7118350" y="6172200"/>
          <p14:tracePt t="150777" x="7104063" y="6172200"/>
          <p14:tracePt t="150809" x="7104063" y="6157913"/>
          <p14:tracePt t="150817" x="7075488" y="6143625"/>
          <p14:tracePt t="150826" x="7061200" y="6143625"/>
          <p14:tracePt t="150833" x="7046913" y="6143625"/>
          <p14:tracePt t="150840" x="7046913" y="6129338"/>
          <p14:tracePt t="150865" x="7046913" y="6115050"/>
          <p14:tracePt t="150889" x="7046913" y="6100763"/>
          <p14:tracePt t="150905" x="7061200" y="6086475"/>
          <p14:tracePt t="150947" x="7061200" y="6072188"/>
          <p14:tracePt t="150977" x="7075488" y="6072188"/>
          <p14:tracePt t="150985" x="7089775" y="6057900"/>
          <p14:tracePt t="150993" x="7104063" y="6043613"/>
          <p14:tracePt t="151001" x="7146925" y="6015038"/>
          <p14:tracePt t="151017" x="7161213" y="6000750"/>
          <p14:tracePt t="151025" x="7175500" y="5986463"/>
          <p14:tracePt t="151033" x="7189788" y="5972175"/>
          <p14:tracePt t="151041" x="7189788" y="5957888"/>
          <p14:tracePt t="151049" x="7218363" y="5929313"/>
          <p14:tracePt t="151057" x="7246938" y="5900738"/>
          <p14:tracePt t="151065" x="7289800" y="5857875"/>
          <p14:tracePt t="151073" x="7318375" y="5829300"/>
          <p14:tracePt t="151081" x="7404100" y="5772150"/>
          <p14:tracePt t="151089" x="7432675" y="5729288"/>
          <p14:tracePt t="151096" x="7461250" y="5715000"/>
          <p14:tracePt t="151105" x="7532688" y="5672138"/>
          <p14:tracePt t="151114" x="7532688" y="5657850"/>
          <p14:tracePt t="151132" x="7604125" y="5600700"/>
          <p14:tracePt t="151136" x="7632700" y="5572125"/>
          <p14:tracePt t="151147" x="7646988" y="5557838"/>
          <p14:tracePt t="151153" x="7661275" y="5529263"/>
          <p14:tracePt t="151161" x="7675563" y="5514975"/>
          <p14:tracePt t="151169" x="7689850" y="5500688"/>
          <p14:tracePt t="151176" x="7704138" y="5472113"/>
          <p14:tracePt t="151185" x="7718425" y="5472113"/>
          <p14:tracePt t="151193" x="7718425" y="5457825"/>
          <p14:tracePt t="151201" x="7732713" y="5443538"/>
          <p14:tracePt t="151209" x="7761288" y="5429250"/>
          <p14:tracePt t="151217" x="7761288" y="5414963"/>
          <p14:tracePt t="151226" x="7789863" y="5400675"/>
          <p14:tracePt t="151233" x="7804150" y="5386388"/>
          <p14:tracePt t="151242" x="7832725" y="5372100"/>
          <p14:tracePt t="151249" x="7889875" y="5314950"/>
          <p14:tracePt t="151257" x="7932738" y="5286375"/>
          <p14:tracePt t="151265" x="7975600" y="5257800"/>
          <p14:tracePt t="151274" x="7989888" y="5229225"/>
          <p14:tracePt t="151280" x="8018463" y="5214938"/>
          <p14:tracePt t="151289" x="8018463" y="5186363"/>
          <p14:tracePt t="151296" x="8047038" y="5172075"/>
          <p14:tracePt t="151305" x="8047038" y="5157788"/>
          <p14:tracePt t="151313" x="8047038" y="5129213"/>
          <p14:tracePt t="151425" x="8047038" y="5114925"/>
          <p14:tracePt t="157498" x="7689850" y="4900613"/>
          <p14:tracePt t="157530" x="7689850" y="4857750"/>
          <p14:tracePt t="157537" x="7646988" y="4714875"/>
          <p14:tracePt t="157545" x="7604125" y="4429125"/>
          <p14:tracePt t="157553" x="7418388" y="3957638"/>
          <p14:tracePt t="157562" x="7189788" y="3400425"/>
          <p14:tracePt t="157569" x="6861175" y="2828925"/>
          <p14:tracePt t="157577" x="6475413" y="2286000"/>
          <p14:tracePt t="157585" x="6103938" y="1771650"/>
          <p14:tracePt t="157593" x="5788025" y="1414463"/>
          <p14:tracePt t="157601" x="5516563" y="1114425"/>
          <p14:tracePt t="157609" x="5430838" y="1028700"/>
          <p14:tracePt t="157617" x="5173663" y="800100"/>
          <p14:tracePt t="157624" x="5016500" y="700088"/>
          <p14:tracePt t="157633" x="4902200" y="642938"/>
          <p14:tracePt t="157641" x="4802188" y="600075"/>
          <p14:tracePt t="157650" x="4659313" y="528638"/>
          <p14:tracePt t="157658" x="4502150" y="471488"/>
          <p14:tracePt t="157664" x="4330700" y="400050"/>
          <p14:tracePt t="157675" x="4159250" y="357188"/>
          <p14:tracePt t="157680" x="3930650" y="285750"/>
          <p14:tracePt t="157689" x="3702050" y="242888"/>
          <p14:tracePt t="157696" x="3487738" y="200025"/>
          <p14:tracePt t="157706" x="3216275" y="142875"/>
          <p14:tracePt t="157713" x="2973388" y="128588"/>
          <p14:tracePt t="157722" x="2716213" y="85725"/>
          <p14:tracePt t="157729" x="2501900" y="57150"/>
          <p14:tracePt t="157737" x="2316163" y="42863"/>
          <p14:tracePt t="157746" x="2116138" y="14288"/>
          <p14:tracePt t="160913" x="3859213" y="357188"/>
          <p14:tracePt t="160922" x="3902075" y="528638"/>
          <p14:tracePt t="160929" x="3944938" y="700088"/>
          <p14:tracePt t="160938" x="4002088" y="857250"/>
          <p14:tracePt t="160945" x="4044950" y="1014413"/>
          <p14:tracePt t="160953" x="4059238" y="1171575"/>
          <p14:tracePt t="160961" x="4087813" y="1328738"/>
          <p14:tracePt t="160969" x="4116388" y="1485900"/>
          <p14:tracePt t="160977" x="4130675" y="1628775"/>
          <p14:tracePt t="160984" x="4173538" y="1828800"/>
          <p14:tracePt t="160993" x="4216400" y="2014538"/>
          <p14:tracePt t="161001" x="4244975" y="2257425"/>
          <p14:tracePt t="161009" x="4287838" y="2514600"/>
          <p14:tracePt t="161017" x="4344988" y="2857500"/>
          <p14:tracePt t="161025" x="4430713" y="3529013"/>
          <p14:tracePt t="161033" x="4445000" y="3643313"/>
          <p14:tracePt t="161041" x="4487863" y="4029075"/>
          <p14:tracePt t="161049" x="4530725" y="4429125"/>
          <p14:tracePt t="161057" x="4616450" y="5143500"/>
          <p14:tracePt t="161065" x="4630738" y="5500688"/>
          <p14:tracePt t="161073" x="4659313" y="5829300"/>
          <p14:tracePt t="161081" x="4659313" y="5929313"/>
          <p14:tracePt t="161089" x="4673600" y="6157913"/>
          <p14:tracePt t="161097" x="4687888" y="6329363"/>
          <p14:tracePt t="161105" x="4702175" y="6529388"/>
          <p14:tracePt t="161122" x="4716463" y="6657975"/>
          <p14:tracePt t="161130" x="4730750" y="6686550"/>
          <p14:tracePt t="161139" x="4730750" y="6700838"/>
          <p14:tracePt t="161145" x="4730750" y="6715125"/>
          <p14:tracePt t="161794" x="4787900" y="6700838"/>
          <p14:tracePt t="161799" x="4902200" y="6643688"/>
          <p14:tracePt t="161802" x="5087938" y="6572250"/>
          <p14:tracePt t="161805" x="5330825" y="6529388"/>
          <p14:tracePt t="161809" x="5616575" y="6500813"/>
          <p14:tracePt t="161816" x="5930900" y="6486525"/>
          <p14:tracePt t="161825" x="6175375" y="6486525"/>
          <p14:tracePt t="161833" x="6346825" y="6472238"/>
          <p14:tracePt t="161841" x="6561138" y="6457950"/>
          <p14:tracePt t="161849" x="6618288" y="6429375"/>
          <p14:tracePt t="161857" x="6689725" y="6400800"/>
          <p14:tracePt t="161866" x="6761163" y="6372225"/>
          <p14:tracePt t="161873" x="6818313" y="6357938"/>
          <p14:tracePt t="161882" x="6875463" y="6343650"/>
          <p14:tracePt t="161889" x="6918325" y="6343650"/>
          <p14:tracePt t="161897" x="6975475" y="6343650"/>
          <p14:tracePt t="161904" x="7018338" y="6343650"/>
          <p14:tracePt t="161914" x="7046913" y="6343650"/>
          <p14:tracePt t="161921" x="7061200" y="6343650"/>
          <p14:tracePt t="161928" x="7089775" y="6343650"/>
          <p14:tracePt t="161938" x="7104063" y="6343650"/>
          <p14:tracePt t="161954" x="7118350" y="6343650"/>
          <p14:tracePt t="161971" x="7132638" y="6343650"/>
          <p14:tracePt t="161977" x="7146925" y="6343650"/>
          <p14:tracePt t="161985" x="7161213" y="6329363"/>
          <p14:tracePt t="161993" x="7189788" y="6315075"/>
          <p14:tracePt t="162001" x="7204075" y="6315075"/>
          <p14:tracePt t="162009" x="7218363" y="6315075"/>
          <p14:tracePt t="162017" x="7232650" y="6300788"/>
          <p14:tracePt t="162033" x="7246938" y="6286500"/>
          <p14:tracePt t="162041" x="7261225" y="6286500"/>
          <p14:tracePt t="162049" x="7275513" y="6286500"/>
          <p14:tracePt t="162058" x="7275513" y="6272213"/>
          <p14:tracePt t="162066" x="7304088" y="6272213"/>
          <p14:tracePt t="162074" x="7304088" y="6243638"/>
          <p14:tracePt t="162080" x="7318375" y="6243638"/>
          <p14:tracePt t="162089" x="7332663" y="6229350"/>
          <p14:tracePt t="162097" x="7375525" y="6172200"/>
          <p14:tracePt t="162105" x="7375525" y="6143625"/>
          <p14:tracePt t="162122" x="7475538" y="6015038"/>
          <p14:tracePt t="162130" x="7575550" y="5900738"/>
          <p14:tracePt t="162138" x="7618413" y="5872163"/>
          <p14:tracePt t="162145" x="7747000" y="5757863"/>
          <p14:tracePt t="162155" x="7789863" y="5715000"/>
          <p14:tracePt t="162161" x="7904163" y="5629275"/>
          <p14:tracePt t="162171" x="7932738" y="5614988"/>
          <p14:tracePt t="162177" x="7975600" y="5572125"/>
          <p14:tracePt t="162188" x="7989888" y="5572125"/>
          <p14:tracePt t="162193" x="8004175" y="5557838"/>
          <p14:tracePt t="162209" x="8004175" y="5543550"/>
          <p14:tracePt t="163226" x="7989888" y="5529263"/>
          <p14:tracePt t="163234" x="7961313" y="5514975"/>
          <p14:tracePt t="163242" x="7904163" y="5457825"/>
          <p14:tracePt t="163250" x="7804150" y="5300663"/>
          <p14:tracePt t="163257" x="7747000" y="5214938"/>
          <p14:tracePt t="163265" x="7646988" y="5072063"/>
          <p14:tracePt t="163274" x="7604125" y="5029200"/>
          <p14:tracePt t="163281" x="7504113" y="4957763"/>
          <p14:tracePt t="163290" x="7446963" y="4943475"/>
          <p14:tracePt t="163296" x="7289800" y="4900613"/>
          <p14:tracePt t="163306" x="7232650" y="4886325"/>
          <p14:tracePt t="163313" x="7075488" y="4829175"/>
          <p14:tracePt t="163321" x="6889750" y="4800600"/>
          <p14:tracePt t="163329" x="6675438" y="4772025"/>
          <p14:tracePt t="163337" x="6475413" y="4757738"/>
          <p14:tracePt t="163345" x="6275388" y="4743450"/>
          <p14:tracePt t="163353" x="6073775" y="4714875"/>
          <p14:tracePt t="163362" x="5873750" y="4714875"/>
          <p14:tracePt t="163370" x="5688013" y="4714875"/>
          <p14:tracePt t="163376" x="5502275" y="4714875"/>
          <p14:tracePt t="163388" x="5287963" y="4743450"/>
          <p14:tracePt t="163392" x="5087938" y="4786313"/>
          <p14:tracePt t="163404" x="4902200" y="4843463"/>
          <p14:tracePt t="163409" x="4487863" y="5000625"/>
          <p14:tracePt t="163417" x="4287838" y="5100638"/>
          <p14:tracePt t="163425" x="4016375" y="5229225"/>
          <p14:tracePt t="163434" x="3787775" y="5372100"/>
          <p14:tracePt t="163441" x="3530600" y="5514975"/>
          <p14:tracePt t="163449" x="3287713" y="5686425"/>
          <p14:tracePt t="163457" x="3044825" y="5872163"/>
          <p14:tracePt t="163465" x="2801938" y="6057900"/>
          <p14:tracePt t="163473" x="2601913" y="6215063"/>
          <p14:tracePt t="163482" x="2359025" y="6372225"/>
          <p14:tracePt t="163489" x="2159000" y="6529388"/>
          <p14:tracePt t="163497" x="2000250" y="6615113"/>
          <p14:tracePt t="163506" x="1785938" y="6757988"/>
          <p14:tracePt t="163514" x="1714500" y="6815138"/>
          <p14:tracePt t="163658" x="1600200" y="6672263"/>
          <p14:tracePt t="163665" x="1600200" y="6515100"/>
          <p14:tracePt t="163673" x="1600200" y="6457950"/>
          <p14:tracePt t="163682" x="1600200" y="6300788"/>
          <p14:tracePt t="163691" x="1600200" y="6129338"/>
          <p14:tracePt t="163697" x="1685925" y="5772150"/>
          <p14:tracePt t="163706" x="1728788" y="5600700"/>
          <p14:tracePt t="163713" x="1800225" y="5343525"/>
          <p14:tracePt t="163721" x="1843088" y="5243513"/>
          <p14:tracePt t="163730" x="1914525" y="5143500"/>
          <p14:tracePt t="163737" x="1943100" y="5057775"/>
          <p14:tracePt t="163745" x="1985963" y="4986338"/>
          <p14:tracePt t="163753" x="2028825" y="4943475"/>
          <p14:tracePt t="163761" x="2058988" y="4886325"/>
          <p14:tracePt t="163770" x="2101850" y="4843463"/>
          <p14:tracePt t="163777" x="2130425" y="4814888"/>
          <p14:tracePt t="163787" x="2173288" y="4757738"/>
          <p14:tracePt t="163794" x="2201863" y="4729163"/>
          <p14:tracePt t="163803" x="2244725" y="4672013"/>
          <p14:tracePt t="163810" x="2273300" y="4643438"/>
          <p14:tracePt t="163817" x="2316163" y="4614863"/>
          <p14:tracePt t="163826" x="2344738" y="4586288"/>
          <p14:tracePt t="163833" x="2359025" y="4572000"/>
          <p14:tracePt t="163841" x="2387600" y="4557713"/>
          <p14:tracePt t="163849" x="2387600" y="4543425"/>
          <p14:tracePt t="163905" x="2387600" y="4529138"/>
          <p14:tracePt t="163921" x="2401888" y="4500563"/>
          <p14:tracePt t="163930" x="2401888" y="4486275"/>
          <p14:tracePt t="164054" x="2401888" y="4471988"/>
          <p14:tracePt t="164089" x="2401888" y="4443413"/>
          <p14:tracePt t="164094" x="2416175" y="4443413"/>
          <p14:tracePt t="164097" x="2416175" y="4429125"/>
          <p14:tracePt t="164130" x="2416175" y="4400550"/>
          <p14:tracePt t="164137" x="2430463" y="4400550"/>
          <p14:tracePt t="164146" x="2430463" y="4386263"/>
          <p14:tracePt t="164445" x="2259013" y="4471988"/>
          <p14:tracePt t="164457" x="2201863" y="4529138"/>
          <p14:tracePt t="164462" x="2014538" y="4657725"/>
          <p14:tracePt t="164473" x="1785938" y="4786313"/>
          <p14:tracePt t="164476" x="1585913" y="4900613"/>
          <p14:tracePt t="164481" x="1357313" y="5043488"/>
          <p14:tracePt t="164485" x="1171575" y="5157788"/>
          <p14:tracePt t="164488" x="1000125" y="5300663"/>
          <p14:tracePt t="164497" x="842963" y="5414963"/>
          <p14:tracePt t="164505" x="642938" y="5586413"/>
          <p14:tracePt t="164513" x="557213" y="5672138"/>
          <p14:tracePt t="164521" x="485775" y="5743575"/>
          <p14:tracePt t="164530" x="428625" y="5815013"/>
          <p14:tracePt t="164537" x="385763" y="5872163"/>
          <p14:tracePt t="164545" x="371475" y="5900738"/>
          <p14:tracePt t="164553" x="328613" y="5929313"/>
          <p14:tracePt t="164562" x="314325" y="5957888"/>
          <p14:tracePt t="164569" x="285750" y="5986463"/>
          <p14:tracePt t="164578" x="271463" y="5986463"/>
          <p14:tracePt t="164585" x="242888" y="6015038"/>
          <p14:tracePt t="164593" x="228600" y="6029325"/>
          <p14:tracePt t="164602" x="214313" y="6057900"/>
          <p14:tracePt t="164610" x="171450" y="6072188"/>
          <p14:tracePt t="164619" x="142875" y="6100763"/>
          <p14:tracePt t="164625" x="100013" y="6115050"/>
          <p14:tracePt t="164636" x="71438" y="6143625"/>
          <p14:tracePt t="164641" x="42863" y="6157913"/>
          <p14:tracePt t="164650" x="0" y="6200775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5D3F8-AB56-5DF9-ED03-C5130D64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4C69790-795B-C103-525B-51BCD165BEC7}"/>
              </a:ext>
            </a:extLst>
          </p:cNvPr>
          <p:cNvSpPr/>
          <p:nvPr/>
        </p:nvSpPr>
        <p:spPr>
          <a:xfrm>
            <a:off x="0" y="0"/>
            <a:ext cx="12115800" cy="590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C1821-3A56-858A-788E-667EB287A04D}"/>
              </a:ext>
            </a:extLst>
          </p:cNvPr>
          <p:cNvSpPr txBox="1"/>
          <p:nvPr/>
        </p:nvSpPr>
        <p:spPr>
          <a:xfrm>
            <a:off x="450920" y="754717"/>
            <a:ext cx="11041380" cy="6450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With AWS Bedrock, OpenSearch, and intelligent agents, we can scale smart search across large enterprises and bring about process efficiency .Below are some real world use cases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Real World Use Cases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Enterprise Policy &amp; Compliance Assistant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Internal employee-facing assistant that answers company policy questions (like HR, travel, security policies) with source-backed responses and gap analysis for large corporations, banks, governments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Application Knowledge Base Assistant (Internal Tool Support) 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An Application Knowledge Base Assistant helps IT teams Search internal software application knowledge base. Saves time spent searching scattered documentation, Improves productivity, Standardizes process execution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3. Legal Contract Review &amp; Risk Analysis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AI assistant for lawyers, legal tech startups to upload or reference contracts and identify unclear clauses, risks, and missing legal protections. Speeds up legal review, reduces human errors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Financial Investment Analyst Assistant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Automates due diligence and analysis of companies or markets for portfolio managers for hedge funds and fintech platforms. Accelerates research, supports data-driven stock decisions</a:t>
            </a: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Healthcare Support System (for Doctors or Patients)</a:t>
            </a:r>
            <a:endParaRPr lang="en-IN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Use Case: Helps Doctors, clinical researchers and Medical professionals search through millions of medical documents / journals/records speeding up diagnosis. Improves care quality, reduces doctor time on routine queries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6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52"/>
    </mc:Choice>
    <mc:Fallback xmlns="">
      <p:transition spd="slow" advTm="24552"/>
    </mc:Fallback>
  </mc:AlternateContent>
  <p:extLst>
    <p:ext uri="{3A86A75C-4F4B-4683-9AE1-C65F6400EC91}">
      <p14:laserTraceLst xmlns:p14="http://schemas.microsoft.com/office/powerpoint/2010/main">
        <p14:tracePtLst>
          <p14:tracePt t="1623" x="685800" y="6586538"/>
          <p14:tracePt t="1631" x="814388" y="6443663"/>
          <p14:tracePt t="1639" x="957263" y="6300788"/>
          <p14:tracePt t="1646" x="1100138" y="6129338"/>
          <p14:tracePt t="1655" x="1271588" y="5957888"/>
          <p14:tracePt t="1663" x="1428750" y="5815013"/>
          <p14:tracePt t="1671" x="1571625" y="5672138"/>
          <p14:tracePt t="1678" x="1743075" y="5543550"/>
          <p14:tracePt t="1687" x="1943100" y="5400675"/>
          <p14:tracePt t="1695" x="2144713" y="5243513"/>
          <p14:tracePt t="1702" x="2616200" y="4943475"/>
          <p14:tracePt t="1710" x="2873375" y="4800600"/>
          <p14:tracePt t="1719" x="2973388" y="4743450"/>
          <p14:tracePt t="1727" x="3459163" y="4543425"/>
          <p14:tracePt t="1734" x="3816350" y="4400550"/>
          <p14:tracePt t="1743" x="4144963" y="4300538"/>
          <p14:tracePt t="1751" x="4487863" y="4186238"/>
          <p14:tracePt t="1759" x="4802188" y="4100513"/>
          <p14:tracePt t="1768" x="5116513" y="4029075"/>
          <p14:tracePt t="1775" x="5416550" y="3957638"/>
          <p14:tracePt t="1786" x="5730875" y="3886200"/>
          <p14:tracePt t="1790" x="5988050" y="3829050"/>
          <p14:tracePt t="1798" x="6246813" y="3786188"/>
          <p14:tracePt t="1807" x="6518275" y="3729038"/>
          <p14:tracePt t="1814" x="6746875" y="3671888"/>
          <p14:tracePt t="1822" x="6932613" y="3643313"/>
          <p14:tracePt t="1831" x="7104063" y="3600450"/>
          <p14:tracePt t="1843" x="7261225" y="3571875"/>
          <p14:tracePt t="1846" x="7418388" y="3529013"/>
          <p14:tracePt t="1854" x="7604125" y="3486150"/>
          <p14:tracePt t="1862" x="7704138" y="3471863"/>
          <p14:tracePt t="1872" x="7789863" y="3443288"/>
          <p14:tracePt t="1878" x="7875588" y="3429000"/>
          <p14:tracePt t="1887" x="7918450" y="3414713"/>
          <p14:tracePt t="1894" x="7961313" y="3400425"/>
          <p14:tracePt t="1903" x="7989888" y="3386138"/>
          <p14:tracePt t="1910" x="8018463" y="3371850"/>
          <p14:tracePt t="1919" x="8047038" y="3371850"/>
          <p14:tracePt t="1927" x="8061325" y="3371850"/>
          <p14:tracePt t="1935" x="8061325" y="3357563"/>
          <p14:tracePt t="1943" x="8075613" y="3357563"/>
          <p14:tracePt t="4250" x="8075613" y="3328988"/>
          <p14:tracePt t="4255" x="8061325" y="3257550"/>
          <p14:tracePt t="4259" x="8032750" y="3100388"/>
          <p14:tracePt t="4262" x="7989888" y="2957513"/>
          <p14:tracePt t="4271" x="7904163" y="2728913"/>
          <p14:tracePt t="4280" x="7875588" y="2657475"/>
          <p14:tracePt t="4287" x="7847013" y="2586038"/>
          <p14:tracePt t="4295" x="7832725" y="2528888"/>
          <p14:tracePt t="4302" x="7804150" y="2457450"/>
          <p14:tracePt t="4310" x="7775575" y="2400300"/>
          <p14:tracePt t="4319" x="7775575" y="2357438"/>
          <p14:tracePt t="4328" x="7747000" y="2271713"/>
          <p14:tracePt t="4335" x="7747000" y="2243138"/>
          <p14:tracePt t="4343" x="7732713" y="2214563"/>
          <p14:tracePt t="4351" x="7732713" y="2200275"/>
          <p14:tracePt t="4359" x="7732713" y="2171700"/>
          <p14:tracePt t="4366" x="7732713" y="2157413"/>
          <p14:tracePt t="4375" x="7718425" y="2128838"/>
          <p14:tracePt t="4390" x="7718425" y="2114550"/>
          <p14:tracePt t="4399" x="7718425" y="2085975"/>
          <p14:tracePt t="4407" x="7704138" y="2085975"/>
          <p14:tracePt t="4415" x="7704138" y="2071688"/>
          <p14:tracePt t="4423" x="7689850" y="2071688"/>
          <p14:tracePt t="4433" x="7689850" y="2057400"/>
          <p14:tracePt t="5050" x="7689850" y="1971675"/>
          <p14:tracePt t="5055" x="7689850" y="1714500"/>
          <p14:tracePt t="5058" x="7689850" y="1471613"/>
          <p14:tracePt t="5062" x="7689850" y="1114425"/>
          <p14:tracePt t="5066" x="7675563" y="942975"/>
          <p14:tracePt t="5070" x="7675563" y="800100"/>
          <p14:tracePt t="5078" x="7661275" y="628650"/>
          <p14:tracePt t="5086" x="7661275" y="414338"/>
          <p14:tracePt t="5096" x="7646988" y="214313"/>
          <p14:tracePt t="5103" x="7646988" y="0"/>
          <p14:tracePt t="7209" x="5588000" y="0"/>
          <p14:tracePt t="7215" x="5573713" y="328613"/>
          <p14:tracePt t="7223" x="5530850" y="657225"/>
          <p14:tracePt t="7230" x="5516563" y="942975"/>
          <p14:tracePt t="7239" x="5502275" y="1185863"/>
          <p14:tracePt t="7246" x="5502275" y="1371600"/>
          <p14:tracePt t="7256" x="5487988" y="1557338"/>
          <p14:tracePt t="7263" x="5487988" y="1728788"/>
          <p14:tracePt t="7270" x="5487988" y="1943100"/>
          <p14:tracePt t="7280" x="5487988" y="2043113"/>
          <p14:tracePt t="7286" x="5487988" y="2114550"/>
          <p14:tracePt t="7296" x="5502275" y="2157413"/>
          <p14:tracePt t="7303" x="5516563" y="2214563"/>
          <p14:tracePt t="7310" x="5516563" y="2243138"/>
          <p14:tracePt t="7319" x="5530850" y="2257425"/>
          <p14:tracePt t="7328" x="5530850" y="2271713"/>
          <p14:tracePt t="7335" x="5530850" y="2300288"/>
          <p14:tracePt t="7346" x="5530850" y="2314575"/>
          <p14:tracePt t="7350" x="5530850" y="2328863"/>
          <p14:tracePt t="7358" x="5530850" y="2357438"/>
          <p14:tracePt t="7367" x="5530850" y="2371725"/>
          <p14:tracePt t="7375" x="5530850" y="2400300"/>
          <p14:tracePt t="7383" x="5545138" y="2414588"/>
          <p14:tracePt t="7390" x="5545138" y="2457450"/>
          <p14:tracePt t="7399" x="5545138" y="2528888"/>
          <p14:tracePt t="7407" x="5545138" y="2614613"/>
          <p14:tracePt t="7416" x="5545138" y="2686050"/>
          <p14:tracePt t="7422" x="5545138" y="2786063"/>
          <p14:tracePt t="7430" x="5545138" y="2843213"/>
          <p14:tracePt t="7445" x="5545138" y="2871788"/>
          <p14:tracePt t="7446" x="5545138" y="2943225"/>
          <p14:tracePt t="7454" x="5545138" y="3000375"/>
          <p14:tracePt t="7463" x="5530850" y="3071813"/>
          <p14:tracePt t="7471" x="5530850" y="3114675"/>
          <p14:tracePt t="7481" x="5530850" y="3157538"/>
          <p14:tracePt t="7487" x="5530850" y="3186113"/>
          <p14:tracePt t="7497" x="5516563" y="3228975"/>
          <p14:tracePt t="7503" x="5516563" y="3286125"/>
          <p14:tracePt t="7513" x="5516563" y="3371850"/>
          <p14:tracePt t="7519" x="5516563" y="3443288"/>
          <p14:tracePt t="7528" x="5516563" y="3543300"/>
          <p14:tracePt t="7535" x="5516563" y="3614738"/>
          <p14:tracePt t="7543" x="5516563" y="3643313"/>
          <p14:tracePt t="7550" x="5516563" y="3714750"/>
          <p14:tracePt t="7559" x="5516563" y="3800475"/>
          <p14:tracePt t="7566" x="5516563" y="3871913"/>
          <p14:tracePt t="7575" x="5516563" y="3929063"/>
          <p14:tracePt t="7583" x="5516563" y="3971925"/>
          <p14:tracePt t="7590" x="5516563" y="4000500"/>
          <p14:tracePt t="7600" x="5502275" y="4029075"/>
          <p14:tracePt t="7607" x="5502275" y="4043363"/>
          <p14:tracePt t="7615" x="5502275" y="4057650"/>
          <p14:tracePt t="7713" x="5502275" y="4071938"/>
          <p14:tracePt t="19164" x="6189663" y="6443663"/>
          <p14:tracePt t="19736" x="7404100" y="6515100"/>
          <p14:tracePt t="19743" x="7532688" y="6257925"/>
          <p14:tracePt t="19751" x="7732713" y="5972175"/>
          <p14:tracePt t="19759" x="7904163" y="5672138"/>
          <p14:tracePt t="19767" x="8075613" y="5372100"/>
          <p14:tracePt t="19775" x="8247063" y="5100638"/>
          <p14:tracePt t="19783" x="8404225" y="4829175"/>
          <p14:tracePt t="19790" x="8575675" y="4572000"/>
          <p14:tracePt t="19799" x="8732838" y="4300538"/>
          <p14:tracePt t="19807" x="8904288" y="4029075"/>
          <p14:tracePt t="19815" x="9032875" y="3800475"/>
          <p14:tracePt t="19823" x="9232900" y="3457575"/>
          <p14:tracePt t="19831" x="9304338" y="3343275"/>
          <p14:tracePt t="19839" x="9361488" y="3228975"/>
          <p14:tracePt t="19847" x="9390063" y="3157538"/>
          <p14:tracePt t="19854" x="9418638" y="3071813"/>
          <p14:tracePt t="19863" x="9461500" y="2971800"/>
          <p14:tracePt t="19871" x="9504363" y="2843213"/>
          <p14:tracePt t="19879" x="9547225" y="2714625"/>
          <p14:tracePt t="19887" x="9618663" y="2514600"/>
          <p14:tracePt t="19895" x="9661525" y="2414588"/>
          <p14:tracePt t="19904" x="9690100" y="2314575"/>
          <p14:tracePt t="19911" x="9718675" y="2228850"/>
          <p14:tracePt t="19920" x="9718675" y="2200275"/>
          <p14:tracePt t="19927" x="9732963" y="2071688"/>
          <p14:tracePt t="19936" x="9747250" y="2000250"/>
          <p14:tracePt t="19943" x="9761538" y="1928813"/>
          <p14:tracePt t="19953" x="9761538" y="1871663"/>
          <p14:tracePt t="19959" x="9761538" y="1828800"/>
          <p14:tracePt t="19966" x="9761538" y="1785938"/>
          <p14:tracePt t="19975" x="9761538" y="1757363"/>
          <p14:tracePt t="19983" x="9775825" y="1743075"/>
          <p14:tracePt t="19990" x="9775825" y="1714500"/>
          <p14:tracePt t="19999" x="9775825" y="1685925"/>
          <p14:tracePt t="20015" x="9775825" y="1671638"/>
          <p14:tracePt t="20400" x="9732963" y="1714500"/>
          <p14:tracePt t="20407" x="9704388" y="1771650"/>
          <p14:tracePt t="20416" x="9661525" y="1800225"/>
          <p14:tracePt t="20423" x="9632950" y="1843088"/>
          <p14:tracePt t="20435" x="9575800" y="1900238"/>
          <p14:tracePt t="20439" x="9532938" y="1957388"/>
          <p14:tracePt t="20446" x="9504363" y="1985963"/>
          <p14:tracePt t="20454" x="9461500" y="2028825"/>
          <p14:tracePt t="20462" x="9404350" y="2100263"/>
          <p14:tracePt t="20471" x="9361488" y="2143125"/>
          <p14:tracePt t="20478" x="9318625" y="2185988"/>
          <p14:tracePt t="20487" x="9261475" y="2228850"/>
          <p14:tracePt t="20494" x="9247188" y="2243138"/>
          <p14:tracePt t="20502" x="9175750" y="2300288"/>
          <p14:tracePt t="20511" x="9147175" y="2314575"/>
          <p14:tracePt t="20519" x="9118600" y="2343150"/>
          <p14:tracePt t="20527" x="9090025" y="2357438"/>
          <p14:tracePt t="20535" x="9090025" y="2371725"/>
          <p14:tracePt t="20542" x="9075738" y="2371725"/>
          <p14:tracePt t="20783" x="9061450" y="2371725"/>
          <p14:tracePt t="20799" x="9061450" y="2386013"/>
          <p14:tracePt t="20807" x="9032875" y="2400300"/>
          <p14:tracePt t="20814" x="9018588" y="2414588"/>
          <p14:tracePt t="20823" x="9004300" y="2414588"/>
          <p14:tracePt t="20830" x="8990013" y="2414588"/>
          <p14:tracePt t="20839" x="8990013" y="2428875"/>
          <p14:tracePt t="20855" x="8975725" y="2428875"/>
          <p14:tracePt t="20863" x="8961438" y="2443163"/>
          <p14:tracePt t="20871" x="8932863" y="2471738"/>
          <p14:tracePt t="20879" x="8904288" y="2486025"/>
          <p14:tracePt t="20886" x="8875713" y="2514600"/>
          <p14:tracePt t="20895" x="8847138" y="2528888"/>
          <p14:tracePt t="20903" x="8804275" y="2557463"/>
          <p14:tracePt t="20911" x="8747125" y="2571750"/>
          <p14:tracePt t="20918" x="8704263" y="2600325"/>
          <p14:tracePt t="20927" x="8675688" y="2628900"/>
          <p14:tracePt t="20935" x="8632825" y="2643188"/>
          <p14:tracePt t="20942" x="8604250" y="2657475"/>
          <p14:tracePt t="20952" x="8604250" y="2671763"/>
          <p14:tracePt t="20959" x="8575675" y="2686050"/>
          <p14:tracePt t="21040" x="8561388" y="2686050"/>
          <p14:tracePt t="21071" x="8561388" y="2700338"/>
          <p14:tracePt t="21079" x="8547100" y="2700338"/>
          <p14:tracePt t="22263" x="8518525" y="2728913"/>
          <p14:tracePt t="22270" x="8247063" y="3014663"/>
          <p14:tracePt t="22275" x="8075613" y="3200400"/>
          <p14:tracePt t="22279" x="7932738" y="3328988"/>
          <p14:tracePt t="22286" x="7761288" y="3486150"/>
          <p14:tracePt t="22294" x="7689850" y="3543300"/>
          <p14:tracePt t="22303" x="7604125" y="3600450"/>
          <p14:tracePt t="22311" x="7546975" y="3629025"/>
          <p14:tracePt t="22318" x="7504113" y="3657600"/>
          <p14:tracePt t="22326" x="7475538" y="3671888"/>
          <p14:tracePt t="22334" x="7461250" y="3686175"/>
          <p14:tracePt t="23157" x="0" y="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43B59056A974897E7E8EFEA4120F1" ma:contentTypeVersion="16" ma:contentTypeDescription="Create a new document." ma:contentTypeScope="" ma:versionID="7043c3ad5e89f293b2c1a3dfd297433a">
  <xsd:schema xmlns:xsd="http://www.w3.org/2001/XMLSchema" xmlns:xs="http://www.w3.org/2001/XMLSchema" xmlns:p="http://schemas.microsoft.com/office/2006/metadata/properties" xmlns:ns3="a7232d6f-baf1-4927-ae95-74ea9d73f2d7" xmlns:ns4="520fe5a5-526b-41d0-8c3c-2ad1f9166245" targetNamespace="http://schemas.microsoft.com/office/2006/metadata/properties" ma:root="true" ma:fieldsID="28937d0cf795e23095a588566fae6295" ns3:_="" ns4:_="">
    <xsd:import namespace="a7232d6f-baf1-4927-ae95-74ea9d73f2d7"/>
    <xsd:import namespace="520fe5a5-526b-41d0-8c3c-2ad1f916624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232d6f-baf1-4927-ae95-74ea9d73f2d7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fe5a5-526b-41d0-8c3c-2ad1f916624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7232d6f-baf1-4927-ae95-74ea9d73f2d7" xsi:nil="true"/>
  </documentManagement>
</p:properties>
</file>

<file path=customXml/itemProps1.xml><?xml version="1.0" encoding="utf-8"?>
<ds:datastoreItem xmlns:ds="http://schemas.openxmlformats.org/officeDocument/2006/customXml" ds:itemID="{89ABE20B-C9D5-4335-90DD-9D8DC5A39C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232d6f-baf1-4927-ae95-74ea9d73f2d7"/>
    <ds:schemaRef ds:uri="520fe5a5-526b-41d0-8c3c-2ad1f91662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81794B7-D139-4E5D-85C9-A1AF29AC92A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185DD7-85AF-4F0F-90C5-26AB9011E1A9}">
  <ds:schemaRefs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520fe5a5-526b-41d0-8c3c-2ad1f9166245"/>
    <ds:schemaRef ds:uri="a7232d6f-baf1-4927-ae95-74ea9d73f2d7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8910</TotalTime>
  <Words>960</Words>
  <Application>Microsoft Office PowerPoint</Application>
  <PresentationFormat>Widescreen</PresentationFormat>
  <Paragraphs>71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Display</vt:lpstr>
      <vt:lpstr>Arial</vt:lpstr>
      <vt:lpstr>Segoe UI Emoji</vt:lpstr>
      <vt:lpstr>Segoe UI Symbol</vt:lpstr>
      <vt:lpstr>Symbol</vt:lpstr>
      <vt:lpstr>Office Theme</vt:lpstr>
      <vt:lpstr>Microsoft Word Document</vt:lpstr>
      <vt:lpstr>Powered by AWS Bedrock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Sasibhushan Komaarraju</dc:creator>
  <cp:lastModifiedBy>SUMIT GHOSH</cp:lastModifiedBy>
  <cp:revision>29</cp:revision>
  <dcterms:created xsi:type="dcterms:W3CDTF">2025-02-06T14:10:03Z</dcterms:created>
  <dcterms:modified xsi:type="dcterms:W3CDTF">2025-05-31T15:35:32Z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0x01010018143B59056A974897E7E8EFEA4120F1</vt:lpwstr>
  </property>
</Properties>
</file>