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Montserrat"/>
      <p:regular r:id="rId22"/>
      <p:bold r:id="rId23"/>
      <p:italic r:id="rId24"/>
      <p:boldItalic r:id="rId25"/>
    </p:embeddedFont>
    <p:embeddedFont>
      <p:font typeface="Oswald"/>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Montserrat-regular.fntdata"/><Relationship Id="rId21" Type="http://schemas.openxmlformats.org/officeDocument/2006/relationships/font" Target="fonts/PlayfairDisplay-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regular.fntdata"/><Relationship Id="rId25" Type="http://schemas.openxmlformats.org/officeDocument/2006/relationships/font" Target="fonts/Montserrat-boldItalic.fntdata"/><Relationship Id="rId27" Type="http://schemas.openxmlformats.org/officeDocument/2006/relationships/font" Target="fonts/Oswa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7dcb8eaae8_1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dcb8eaae8_1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dcb8eaae8_1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dcb8eaae8_1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dcb8eaae8_1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dcb8eaae8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7dcb8eaa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7dcb8eaa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dcb8eaae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dcb8eaae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7dcb8eaae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7dcb8eaae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7dcb8eaae8_1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7dcb8eaae8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7dcb8eaae8_1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7dcb8eaae8_1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7dcb8eaae8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dcb8eaae8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dcb8eaae8_1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7dcb8eaae8_1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dcb8eaae8_1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dcb8eaae8_1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4286250" y="0"/>
            <a:ext cx="723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358475" y="0"/>
            <a:ext cx="3853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6800"/>
              <a:buFont typeface="Playfair Display"/>
              <a:buNone/>
              <a:defRPr b="1" sz="6800">
                <a:latin typeface="Playfair Display"/>
                <a:ea typeface="Playfair Display"/>
                <a:cs typeface="Playfair Display"/>
                <a:sym typeface="Playfair Display"/>
              </a:defRPr>
            </a:lvl1pPr>
            <a:lvl2pPr lvl="1" algn="ctr">
              <a:spcBef>
                <a:spcPts val="0"/>
              </a:spcBef>
              <a:spcAft>
                <a:spcPts val="0"/>
              </a:spcAft>
              <a:buSzPts val="6800"/>
              <a:buFont typeface="Playfair Display"/>
              <a:buNone/>
              <a:defRPr b="1" sz="6800">
                <a:latin typeface="Playfair Display"/>
                <a:ea typeface="Playfair Display"/>
                <a:cs typeface="Playfair Display"/>
                <a:sym typeface="Playfair Display"/>
              </a:defRPr>
            </a:lvl2pPr>
            <a:lvl3pPr lvl="2" algn="ctr">
              <a:spcBef>
                <a:spcPts val="0"/>
              </a:spcBef>
              <a:spcAft>
                <a:spcPts val="0"/>
              </a:spcAft>
              <a:buSzPts val="6800"/>
              <a:buFont typeface="Playfair Display"/>
              <a:buNone/>
              <a:defRPr b="1" sz="6800">
                <a:latin typeface="Playfair Display"/>
                <a:ea typeface="Playfair Display"/>
                <a:cs typeface="Playfair Display"/>
                <a:sym typeface="Playfair Display"/>
              </a:defRPr>
            </a:lvl3pPr>
            <a:lvl4pPr lvl="3" algn="ctr">
              <a:spcBef>
                <a:spcPts val="0"/>
              </a:spcBef>
              <a:spcAft>
                <a:spcPts val="0"/>
              </a:spcAft>
              <a:buSzPts val="6800"/>
              <a:buFont typeface="Playfair Display"/>
              <a:buNone/>
              <a:defRPr b="1" sz="6800">
                <a:latin typeface="Playfair Display"/>
                <a:ea typeface="Playfair Display"/>
                <a:cs typeface="Playfair Display"/>
                <a:sym typeface="Playfair Display"/>
              </a:defRPr>
            </a:lvl4pPr>
            <a:lvl5pPr lvl="4" algn="ctr">
              <a:spcBef>
                <a:spcPts val="0"/>
              </a:spcBef>
              <a:spcAft>
                <a:spcPts val="0"/>
              </a:spcAft>
              <a:buSzPts val="6800"/>
              <a:buFont typeface="Playfair Display"/>
              <a:buNone/>
              <a:defRPr b="1" sz="6800">
                <a:latin typeface="Playfair Display"/>
                <a:ea typeface="Playfair Display"/>
                <a:cs typeface="Playfair Display"/>
                <a:sym typeface="Playfair Display"/>
              </a:defRPr>
            </a:lvl5pPr>
            <a:lvl6pPr lvl="5" algn="ctr">
              <a:spcBef>
                <a:spcPts val="0"/>
              </a:spcBef>
              <a:spcAft>
                <a:spcPts val="0"/>
              </a:spcAft>
              <a:buSzPts val="6800"/>
              <a:buFont typeface="Playfair Display"/>
              <a:buNone/>
              <a:defRPr b="1" sz="6800">
                <a:latin typeface="Playfair Display"/>
                <a:ea typeface="Playfair Display"/>
                <a:cs typeface="Playfair Display"/>
                <a:sym typeface="Playfair Display"/>
              </a:defRPr>
            </a:lvl6pPr>
            <a:lvl7pPr lvl="6" algn="ctr">
              <a:spcBef>
                <a:spcPts val="0"/>
              </a:spcBef>
              <a:spcAft>
                <a:spcPts val="0"/>
              </a:spcAft>
              <a:buSzPts val="6800"/>
              <a:buFont typeface="Playfair Display"/>
              <a:buNone/>
              <a:defRPr b="1" sz="6800">
                <a:latin typeface="Playfair Display"/>
                <a:ea typeface="Playfair Display"/>
                <a:cs typeface="Playfair Display"/>
                <a:sym typeface="Playfair Display"/>
              </a:defRPr>
            </a:lvl7pPr>
            <a:lvl8pPr lvl="7" algn="ctr">
              <a:spcBef>
                <a:spcPts val="0"/>
              </a:spcBef>
              <a:spcAft>
                <a:spcPts val="0"/>
              </a:spcAft>
              <a:buSzPts val="6800"/>
              <a:buFont typeface="Playfair Display"/>
              <a:buNone/>
              <a:defRPr b="1" sz="6800">
                <a:latin typeface="Playfair Display"/>
                <a:ea typeface="Playfair Display"/>
                <a:cs typeface="Playfair Display"/>
                <a:sym typeface="Playfair Display"/>
              </a:defRPr>
            </a:lvl8pPr>
            <a:lvl9pPr lvl="8" algn="ctr">
              <a:spcBef>
                <a:spcPts val="0"/>
              </a:spcBef>
              <a:spcAft>
                <a:spcPts val="0"/>
              </a:spcAft>
              <a:buSzPts val="6800"/>
              <a:buFont typeface="Playfair Display"/>
              <a:buNone/>
              <a:defRPr b="1" sz="6800">
                <a:latin typeface="Playfair Display"/>
                <a:ea typeface="Playfair Display"/>
                <a:cs typeface="Playfair Display"/>
                <a:sym typeface="Playfair Display"/>
              </a:defRPr>
            </a:lvl9pPr>
          </a:lstStyle>
          <a:p/>
        </p:txBody>
      </p:sp>
      <p:sp>
        <p:nvSpPr>
          <p:cNvPr id="13" name="Google Shape;13;p2"/>
          <p:cNvSpPr txBox="1"/>
          <p:nvPr>
            <p:ph idx="1" type="subTitle"/>
          </p:nvPr>
        </p:nvSpPr>
        <p:spPr>
          <a:xfrm>
            <a:off x="344250" y="3550650"/>
            <a:ext cx="4910100" cy="577800"/>
          </a:xfrm>
          <a:prstGeom prst="rect">
            <a:avLst/>
          </a:prstGeom>
          <a:solidFill>
            <a:schemeClr val="dk2"/>
          </a:solidFill>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1pPr>
            <a:lvl2pPr lvl="1">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2pPr>
            <a:lvl3pPr lvl="2">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3pPr>
            <a:lvl4pPr lvl="3">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4pPr>
            <a:lvl5pPr lvl="4">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5pPr>
            <a:lvl6pPr lvl="5">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6pPr>
            <a:lvl7pPr lvl="6">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7pPr>
            <a:lvl8pPr lvl="7">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8pPr>
            <a:lvl9pPr lvl="8">
              <a:lnSpc>
                <a:spcPct val="100000"/>
              </a:lnSpc>
              <a:spcBef>
                <a:spcPts val="0"/>
              </a:spcBef>
              <a:spcAft>
                <a:spcPts val="0"/>
              </a:spcAft>
              <a:buClr>
                <a:schemeClr val="lt1"/>
              </a:buClr>
              <a:buSzPts val="2400"/>
              <a:buFont typeface="Montserrat"/>
              <a:buNone/>
              <a:defRPr b="1" sz="2400">
                <a:solidFill>
                  <a:schemeClr val="lt1"/>
                </a:solidFill>
                <a:latin typeface="Montserrat"/>
                <a:ea typeface="Montserrat"/>
                <a:cs typeface="Montserrat"/>
                <a:sym typeface="Montserrat"/>
              </a:defRPr>
            </a:lvl9pPr>
          </a:lstStyle>
          <a:p/>
        </p:txBody>
      </p:sp>
      <p:sp>
        <p:nvSpPr>
          <p:cNvPr id="14" name="Google Shape;14;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999925"/>
            <a:ext cx="8520600" cy="21462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Font typeface="Montserrat"/>
              <a:buNone/>
              <a:defRPr sz="14000">
                <a:latin typeface="Montserrat"/>
                <a:ea typeface="Montserrat"/>
                <a:cs typeface="Montserrat"/>
                <a:sym typeface="Montserrat"/>
              </a:defRPr>
            </a:lvl1pPr>
            <a:lvl2pPr lvl="1" algn="ctr">
              <a:spcBef>
                <a:spcPts val="0"/>
              </a:spcBef>
              <a:spcAft>
                <a:spcPts val="0"/>
              </a:spcAft>
              <a:buSzPts val="14000"/>
              <a:buFont typeface="Montserrat"/>
              <a:buNone/>
              <a:defRPr sz="14000">
                <a:latin typeface="Montserrat"/>
                <a:ea typeface="Montserrat"/>
                <a:cs typeface="Montserrat"/>
                <a:sym typeface="Montserrat"/>
              </a:defRPr>
            </a:lvl2pPr>
            <a:lvl3pPr lvl="2" algn="ctr">
              <a:spcBef>
                <a:spcPts val="0"/>
              </a:spcBef>
              <a:spcAft>
                <a:spcPts val="0"/>
              </a:spcAft>
              <a:buSzPts val="14000"/>
              <a:buFont typeface="Montserrat"/>
              <a:buNone/>
              <a:defRPr sz="14000">
                <a:latin typeface="Montserrat"/>
                <a:ea typeface="Montserrat"/>
                <a:cs typeface="Montserrat"/>
                <a:sym typeface="Montserrat"/>
              </a:defRPr>
            </a:lvl3pPr>
            <a:lvl4pPr lvl="3" algn="ctr">
              <a:spcBef>
                <a:spcPts val="0"/>
              </a:spcBef>
              <a:spcAft>
                <a:spcPts val="0"/>
              </a:spcAft>
              <a:buSzPts val="14000"/>
              <a:buFont typeface="Montserrat"/>
              <a:buNone/>
              <a:defRPr sz="14000">
                <a:latin typeface="Montserrat"/>
                <a:ea typeface="Montserrat"/>
                <a:cs typeface="Montserrat"/>
                <a:sym typeface="Montserrat"/>
              </a:defRPr>
            </a:lvl4pPr>
            <a:lvl5pPr lvl="4" algn="ctr">
              <a:spcBef>
                <a:spcPts val="0"/>
              </a:spcBef>
              <a:spcAft>
                <a:spcPts val="0"/>
              </a:spcAft>
              <a:buSzPts val="14000"/>
              <a:buFont typeface="Montserrat"/>
              <a:buNone/>
              <a:defRPr sz="14000">
                <a:latin typeface="Montserrat"/>
                <a:ea typeface="Montserrat"/>
                <a:cs typeface="Montserrat"/>
                <a:sym typeface="Montserrat"/>
              </a:defRPr>
            </a:lvl5pPr>
            <a:lvl6pPr lvl="5" algn="ctr">
              <a:spcBef>
                <a:spcPts val="0"/>
              </a:spcBef>
              <a:spcAft>
                <a:spcPts val="0"/>
              </a:spcAft>
              <a:buSzPts val="14000"/>
              <a:buFont typeface="Montserrat"/>
              <a:buNone/>
              <a:defRPr sz="14000">
                <a:latin typeface="Montserrat"/>
                <a:ea typeface="Montserrat"/>
                <a:cs typeface="Montserrat"/>
                <a:sym typeface="Montserrat"/>
              </a:defRPr>
            </a:lvl6pPr>
            <a:lvl7pPr lvl="6" algn="ctr">
              <a:spcBef>
                <a:spcPts val="0"/>
              </a:spcBef>
              <a:spcAft>
                <a:spcPts val="0"/>
              </a:spcAft>
              <a:buSzPts val="14000"/>
              <a:buFont typeface="Montserrat"/>
              <a:buNone/>
              <a:defRPr sz="14000">
                <a:latin typeface="Montserrat"/>
                <a:ea typeface="Montserrat"/>
                <a:cs typeface="Montserrat"/>
                <a:sym typeface="Montserrat"/>
              </a:defRPr>
            </a:lvl7pPr>
            <a:lvl8pPr lvl="7" algn="ctr">
              <a:spcBef>
                <a:spcPts val="0"/>
              </a:spcBef>
              <a:spcAft>
                <a:spcPts val="0"/>
              </a:spcAft>
              <a:buSzPts val="14000"/>
              <a:buFont typeface="Montserrat"/>
              <a:buNone/>
              <a:defRPr sz="14000">
                <a:latin typeface="Montserrat"/>
                <a:ea typeface="Montserrat"/>
                <a:cs typeface="Montserrat"/>
                <a:sym typeface="Montserrat"/>
              </a:defRPr>
            </a:lvl8pPr>
            <a:lvl9pPr lvl="8" algn="ctr">
              <a:spcBef>
                <a:spcPts val="0"/>
              </a:spcBef>
              <a:spcAft>
                <a:spcPts val="0"/>
              </a:spcAft>
              <a:buSzPts val="14000"/>
              <a:buFont typeface="Montserrat"/>
              <a:buNone/>
              <a:defRPr sz="14000">
                <a:latin typeface="Montserrat"/>
                <a:ea typeface="Montserrat"/>
                <a:cs typeface="Montserrat"/>
                <a:sym typeface="Montserrat"/>
              </a:defRPr>
            </a:lvl9pPr>
          </a:lstStyle>
          <a:p>
            <a:r>
              <a:t>xx%</a:t>
            </a:r>
          </a:p>
        </p:txBody>
      </p:sp>
      <p:sp>
        <p:nvSpPr>
          <p:cNvPr id="50" name="Google Shape;50;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highlight>
                  <a:schemeClr val="dk1"/>
                </a:highlight>
              </a:defRPr>
            </a:lvl1pPr>
            <a:lvl2pPr indent="-317500" lvl="1" marL="914400" algn="ctr">
              <a:spcBef>
                <a:spcPts val="1600"/>
              </a:spcBef>
              <a:spcAft>
                <a:spcPts val="0"/>
              </a:spcAft>
              <a:buSzPts val="1400"/>
              <a:buChar char="○"/>
              <a:defRPr>
                <a:highlight>
                  <a:schemeClr val="dk1"/>
                </a:highlight>
              </a:defRPr>
            </a:lvl2pPr>
            <a:lvl3pPr indent="-317500" lvl="2" marL="1371600" algn="ctr">
              <a:spcBef>
                <a:spcPts val="1600"/>
              </a:spcBef>
              <a:spcAft>
                <a:spcPts val="0"/>
              </a:spcAft>
              <a:buSzPts val="1400"/>
              <a:buChar char="■"/>
              <a:defRPr>
                <a:highlight>
                  <a:schemeClr val="dk1"/>
                </a:highlight>
              </a:defRPr>
            </a:lvl3pPr>
            <a:lvl4pPr indent="-317500" lvl="3" marL="1828800" algn="ctr">
              <a:spcBef>
                <a:spcPts val="1600"/>
              </a:spcBef>
              <a:spcAft>
                <a:spcPts val="0"/>
              </a:spcAft>
              <a:buSzPts val="1400"/>
              <a:buChar char="●"/>
              <a:defRPr>
                <a:highlight>
                  <a:schemeClr val="dk1"/>
                </a:highlight>
              </a:defRPr>
            </a:lvl4pPr>
            <a:lvl5pPr indent="-317500" lvl="4" marL="2286000" algn="ctr">
              <a:spcBef>
                <a:spcPts val="1600"/>
              </a:spcBef>
              <a:spcAft>
                <a:spcPts val="0"/>
              </a:spcAft>
              <a:buSzPts val="1400"/>
              <a:buChar char="○"/>
              <a:defRPr>
                <a:highlight>
                  <a:schemeClr val="dk1"/>
                </a:highlight>
              </a:defRPr>
            </a:lvl5pPr>
            <a:lvl6pPr indent="-317500" lvl="5" marL="2743200" algn="ctr">
              <a:spcBef>
                <a:spcPts val="1600"/>
              </a:spcBef>
              <a:spcAft>
                <a:spcPts val="0"/>
              </a:spcAft>
              <a:buSzPts val="1400"/>
              <a:buChar char="■"/>
              <a:defRPr>
                <a:highlight>
                  <a:schemeClr val="dk1"/>
                </a:highlight>
              </a:defRPr>
            </a:lvl6pPr>
            <a:lvl7pPr indent="-317500" lvl="6" marL="3200400" algn="ctr">
              <a:spcBef>
                <a:spcPts val="1600"/>
              </a:spcBef>
              <a:spcAft>
                <a:spcPts val="0"/>
              </a:spcAft>
              <a:buSzPts val="1400"/>
              <a:buChar char="●"/>
              <a:defRPr>
                <a:highlight>
                  <a:schemeClr val="dk1"/>
                </a:highlight>
              </a:defRPr>
            </a:lvl7pPr>
            <a:lvl8pPr indent="-317500" lvl="7" marL="3657600" algn="ctr">
              <a:spcBef>
                <a:spcPts val="1600"/>
              </a:spcBef>
              <a:spcAft>
                <a:spcPts val="0"/>
              </a:spcAft>
              <a:buSzPts val="1400"/>
              <a:buChar char="○"/>
              <a:defRPr>
                <a:highlight>
                  <a:schemeClr val="dk1"/>
                </a:highlight>
              </a:defRPr>
            </a:lvl8pPr>
            <a:lvl9pPr indent="-317500" lvl="8" marL="4114800" algn="ctr">
              <a:spcBef>
                <a:spcPts val="1600"/>
              </a:spcBef>
              <a:spcAft>
                <a:spcPts val="1600"/>
              </a:spcAft>
              <a:buSzPts val="1400"/>
              <a:buChar char="■"/>
              <a:defRPr>
                <a:highlight>
                  <a:schemeClr val="dk1"/>
                </a:highlight>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5"/>
        </a:solidFill>
      </p:bgPr>
    </p:bg>
    <p:spTree>
      <p:nvGrpSpPr>
        <p:cNvPr id="15" name="Shape 15"/>
        <p:cNvGrpSpPr/>
        <p:nvPr/>
      </p:nvGrpSpPr>
      <p:grpSpPr>
        <a:xfrm>
          <a:off x="0" y="0"/>
          <a:ext cx="0" cy="0"/>
          <a:chOff x="0" y="0"/>
          <a:chExt cx="0" cy="0"/>
        </a:xfrm>
      </p:grpSpPr>
      <p:sp>
        <p:nvSpPr>
          <p:cNvPr id="16" name="Google Shape;16;p3"/>
          <p:cNvSpPr/>
          <p:nvPr/>
        </p:nvSpPr>
        <p:spPr>
          <a:xfrm rot="5400000">
            <a:off x="4550700" y="-498600"/>
            <a:ext cx="42600" cy="845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344250" y="1403850"/>
            <a:ext cx="8455500" cy="2146800"/>
          </a:xfrm>
          <a:prstGeom prst="rect">
            <a:avLst/>
          </a:prstGeom>
          <a:solidFill>
            <a:srgbClr val="FFFFFF"/>
          </a:solidFill>
        </p:spPr>
        <p:txBody>
          <a:bodyPr anchorCtr="0" anchor="ctr" bIns="91425" lIns="91425" spcFirstLastPara="1" rIns="91425" wrap="square" tIns="91425">
            <a:noAutofit/>
          </a:bodyPr>
          <a:lstStyle>
            <a:lvl1pPr lvl="0" algn="ctr">
              <a:spcBef>
                <a:spcPts val="0"/>
              </a:spcBef>
              <a:spcAft>
                <a:spcPts val="0"/>
              </a:spcAft>
              <a:buSzPts val="4800"/>
              <a:buFont typeface="Playfair Display"/>
              <a:buNone/>
              <a:defRPr b="1" sz="4800">
                <a:latin typeface="Playfair Display"/>
                <a:ea typeface="Playfair Display"/>
                <a:cs typeface="Playfair Display"/>
                <a:sym typeface="Playfair Display"/>
              </a:defRPr>
            </a:lvl1pPr>
            <a:lvl2pPr lvl="1" algn="ctr">
              <a:spcBef>
                <a:spcPts val="0"/>
              </a:spcBef>
              <a:spcAft>
                <a:spcPts val="0"/>
              </a:spcAft>
              <a:buSzPts val="4800"/>
              <a:buFont typeface="Playfair Display"/>
              <a:buNone/>
              <a:defRPr b="1" sz="4800">
                <a:latin typeface="Playfair Display"/>
                <a:ea typeface="Playfair Display"/>
                <a:cs typeface="Playfair Display"/>
                <a:sym typeface="Playfair Display"/>
              </a:defRPr>
            </a:lvl2pPr>
            <a:lvl3pPr lvl="2" algn="ctr">
              <a:spcBef>
                <a:spcPts val="0"/>
              </a:spcBef>
              <a:spcAft>
                <a:spcPts val="0"/>
              </a:spcAft>
              <a:buSzPts val="4800"/>
              <a:buFont typeface="Playfair Display"/>
              <a:buNone/>
              <a:defRPr b="1" sz="4800">
                <a:latin typeface="Playfair Display"/>
                <a:ea typeface="Playfair Display"/>
                <a:cs typeface="Playfair Display"/>
                <a:sym typeface="Playfair Display"/>
              </a:defRPr>
            </a:lvl3pPr>
            <a:lvl4pPr lvl="3" algn="ctr">
              <a:spcBef>
                <a:spcPts val="0"/>
              </a:spcBef>
              <a:spcAft>
                <a:spcPts val="0"/>
              </a:spcAft>
              <a:buSzPts val="4800"/>
              <a:buFont typeface="Playfair Display"/>
              <a:buNone/>
              <a:defRPr b="1" sz="4800">
                <a:latin typeface="Playfair Display"/>
                <a:ea typeface="Playfair Display"/>
                <a:cs typeface="Playfair Display"/>
                <a:sym typeface="Playfair Display"/>
              </a:defRPr>
            </a:lvl4pPr>
            <a:lvl5pPr lvl="4" algn="ctr">
              <a:spcBef>
                <a:spcPts val="0"/>
              </a:spcBef>
              <a:spcAft>
                <a:spcPts val="0"/>
              </a:spcAft>
              <a:buSzPts val="4800"/>
              <a:buFont typeface="Playfair Display"/>
              <a:buNone/>
              <a:defRPr b="1" sz="4800">
                <a:latin typeface="Playfair Display"/>
                <a:ea typeface="Playfair Display"/>
                <a:cs typeface="Playfair Display"/>
                <a:sym typeface="Playfair Display"/>
              </a:defRPr>
            </a:lvl5pPr>
            <a:lvl6pPr lvl="5" algn="ctr">
              <a:spcBef>
                <a:spcPts val="0"/>
              </a:spcBef>
              <a:spcAft>
                <a:spcPts val="0"/>
              </a:spcAft>
              <a:buSzPts val="4800"/>
              <a:buFont typeface="Playfair Display"/>
              <a:buNone/>
              <a:defRPr b="1" sz="4800">
                <a:latin typeface="Playfair Display"/>
                <a:ea typeface="Playfair Display"/>
                <a:cs typeface="Playfair Display"/>
                <a:sym typeface="Playfair Display"/>
              </a:defRPr>
            </a:lvl6pPr>
            <a:lvl7pPr lvl="6" algn="ctr">
              <a:spcBef>
                <a:spcPts val="0"/>
              </a:spcBef>
              <a:spcAft>
                <a:spcPts val="0"/>
              </a:spcAft>
              <a:buSzPts val="4800"/>
              <a:buFont typeface="Playfair Display"/>
              <a:buNone/>
              <a:defRPr b="1" sz="4800">
                <a:latin typeface="Playfair Display"/>
                <a:ea typeface="Playfair Display"/>
                <a:cs typeface="Playfair Display"/>
                <a:sym typeface="Playfair Display"/>
              </a:defRPr>
            </a:lvl7pPr>
            <a:lvl8pPr lvl="7" algn="ctr">
              <a:spcBef>
                <a:spcPts val="0"/>
              </a:spcBef>
              <a:spcAft>
                <a:spcPts val="0"/>
              </a:spcAft>
              <a:buSzPts val="4800"/>
              <a:buFont typeface="Playfair Display"/>
              <a:buNone/>
              <a:defRPr b="1" sz="4800">
                <a:latin typeface="Playfair Display"/>
                <a:ea typeface="Playfair Display"/>
                <a:cs typeface="Playfair Display"/>
                <a:sym typeface="Playfair Display"/>
              </a:defRPr>
            </a:lvl8pPr>
            <a:lvl9pPr lvl="8" algn="ctr">
              <a:spcBef>
                <a:spcPts val="0"/>
              </a:spcBef>
              <a:spcAft>
                <a:spcPts val="0"/>
              </a:spcAft>
              <a:buSzPts val="4800"/>
              <a:buFont typeface="Playfair Display"/>
              <a:buNone/>
              <a:defRPr b="1" sz="4800">
                <a:latin typeface="Playfair Display"/>
                <a:ea typeface="Playfair Display"/>
                <a:cs typeface="Playfair Display"/>
                <a:sym typeface="Playfair Display"/>
              </a:defRPr>
            </a:lvl9pPr>
          </a:lstStyle>
          <a:p/>
        </p:txBody>
      </p:sp>
      <p:sp>
        <p:nvSpPr>
          <p:cNvPr id="18" name="Google Shape;18;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5"/>
          <p:cNvSpPr txBox="1"/>
          <p:nvPr>
            <p:ph idx="1" type="body"/>
          </p:nvPr>
        </p:nvSpPr>
        <p:spPr>
          <a:xfrm>
            <a:off x="3117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234050"/>
            <a:ext cx="3999900" cy="33348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0" name="Google Shape;30;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1pPr>
            <a:lvl2pPr lvl="1">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2pPr>
            <a:lvl3pPr lvl="2">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3pPr>
            <a:lvl4pPr lvl="3">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4pPr>
            <a:lvl5pPr lvl="4">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5pPr>
            <a:lvl6pPr lvl="5">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6pPr>
            <a:lvl7pPr lvl="6">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7pPr>
            <a:lvl8pPr lvl="7">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8pPr>
            <a:lvl9pPr lvl="8">
              <a:spcBef>
                <a:spcPts val="0"/>
              </a:spcBef>
              <a:spcAft>
                <a:spcPts val="0"/>
              </a:spcAft>
              <a:buClr>
                <a:schemeClr val="lt1"/>
              </a:buClr>
              <a:buSzPts val="5400"/>
              <a:buFont typeface="Playfair Display"/>
              <a:buNone/>
              <a:defRPr sz="5400">
                <a:solidFill>
                  <a:schemeClr val="lt1"/>
                </a:solidFill>
                <a:latin typeface="Playfair Display"/>
                <a:ea typeface="Playfair Display"/>
                <a:cs typeface="Playfair Display"/>
                <a:sym typeface="Playfair Display"/>
              </a:defRPr>
            </a:lvl9pPr>
          </a:lstStyle>
          <a:p/>
        </p:txBody>
      </p:sp>
      <p:sp>
        <p:nvSpPr>
          <p:cNvPr id="37" name="Google Shape;3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9"/>
          <p:cNvSpPr txBox="1"/>
          <p:nvPr>
            <p:ph type="title"/>
          </p:nvPr>
        </p:nvSpPr>
        <p:spPr>
          <a:xfrm>
            <a:off x="265500" y="10816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highlight>
                  <a:schemeClr val="lt1"/>
                </a:highlight>
              </a:defRPr>
            </a:lvl1pPr>
            <a:lvl2pPr indent="-317500" lvl="1" marL="914400">
              <a:spcBef>
                <a:spcPts val="1600"/>
              </a:spcBef>
              <a:spcAft>
                <a:spcPts val="0"/>
              </a:spcAft>
              <a:buSzPts val="1400"/>
              <a:buChar char="○"/>
              <a:defRPr>
                <a:highlight>
                  <a:schemeClr val="lt1"/>
                </a:highlight>
              </a:defRPr>
            </a:lvl2pPr>
            <a:lvl3pPr indent="-317500" lvl="2" marL="1371600">
              <a:spcBef>
                <a:spcPts val="1600"/>
              </a:spcBef>
              <a:spcAft>
                <a:spcPts val="0"/>
              </a:spcAft>
              <a:buSzPts val="1400"/>
              <a:buChar char="■"/>
              <a:defRPr>
                <a:highlight>
                  <a:schemeClr val="lt1"/>
                </a:highlight>
              </a:defRPr>
            </a:lvl3pPr>
            <a:lvl4pPr indent="-317500" lvl="3" marL="1828800">
              <a:spcBef>
                <a:spcPts val="1600"/>
              </a:spcBef>
              <a:spcAft>
                <a:spcPts val="0"/>
              </a:spcAft>
              <a:buSzPts val="1400"/>
              <a:buChar char="●"/>
              <a:defRPr>
                <a:highlight>
                  <a:schemeClr val="lt1"/>
                </a:highlight>
              </a:defRPr>
            </a:lvl4pPr>
            <a:lvl5pPr indent="-317500" lvl="4" marL="2286000">
              <a:spcBef>
                <a:spcPts val="1600"/>
              </a:spcBef>
              <a:spcAft>
                <a:spcPts val="0"/>
              </a:spcAft>
              <a:buSzPts val="1400"/>
              <a:buChar char="○"/>
              <a:defRPr>
                <a:highlight>
                  <a:schemeClr val="lt1"/>
                </a:highlight>
              </a:defRPr>
            </a:lvl5pPr>
            <a:lvl6pPr indent="-317500" lvl="5" marL="2743200">
              <a:spcBef>
                <a:spcPts val="1600"/>
              </a:spcBef>
              <a:spcAft>
                <a:spcPts val="0"/>
              </a:spcAft>
              <a:buSzPts val="1400"/>
              <a:buChar char="■"/>
              <a:defRPr>
                <a:highlight>
                  <a:schemeClr val="lt1"/>
                </a:highlight>
              </a:defRPr>
            </a:lvl6pPr>
            <a:lvl7pPr indent="-317500" lvl="6" marL="3200400">
              <a:spcBef>
                <a:spcPts val="1600"/>
              </a:spcBef>
              <a:spcAft>
                <a:spcPts val="0"/>
              </a:spcAft>
              <a:buSzPts val="1400"/>
              <a:buChar char="●"/>
              <a:defRPr>
                <a:highlight>
                  <a:schemeClr val="lt1"/>
                </a:highlight>
              </a:defRPr>
            </a:lvl7pPr>
            <a:lvl8pPr indent="-317500" lvl="7" marL="3657600">
              <a:spcBef>
                <a:spcPts val="1600"/>
              </a:spcBef>
              <a:spcAft>
                <a:spcPts val="0"/>
              </a:spcAft>
              <a:buSzPts val="1400"/>
              <a:buChar char="○"/>
              <a:defRPr>
                <a:highlight>
                  <a:schemeClr val="lt1"/>
                </a:highlight>
              </a:defRPr>
            </a:lvl8pPr>
            <a:lvl9pPr indent="-317500" lvl="8" marL="4114800">
              <a:spcBef>
                <a:spcPts val="1600"/>
              </a:spcBef>
              <a:spcAft>
                <a:spcPts val="1600"/>
              </a:spcAft>
              <a:buSzPts val="1400"/>
              <a:buChar char="■"/>
              <a:defRPr>
                <a:highlight>
                  <a:schemeClr val="lt1"/>
                </a:highlight>
              </a:defRPr>
            </a:lvl9pPr>
          </a:lstStyle>
          <a:p/>
        </p:txBody>
      </p:sp>
      <p:sp>
        <p:nvSpPr>
          <p:cNvPr id="44" name="Google Shape;4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highlight>
                  <a:schemeClr val="dk1"/>
                </a:highlight>
              </a:defRPr>
            </a:lvl1pPr>
          </a:lstStyle>
          <a:p/>
        </p:txBody>
      </p:sp>
      <p:sp>
        <p:nvSpPr>
          <p:cNvPr id="47" name="Google Shape;47;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op">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highlight>
                  <a:schemeClr val="dk1"/>
                </a:highlight>
                <a:latin typeface="Oswald"/>
                <a:ea typeface="Oswald"/>
                <a:cs typeface="Oswald"/>
                <a:sym typeface="Oswald"/>
              </a:defRPr>
            </a:lvl9pPr>
          </a:lstStyle>
          <a:p/>
        </p:txBody>
      </p:sp>
      <p:sp>
        <p:nvSpPr>
          <p:cNvPr id="7" name="Google Shape;7;p1"/>
          <p:cNvSpPr txBox="1"/>
          <p:nvPr>
            <p:ph idx="1" type="body"/>
          </p:nvPr>
        </p:nvSpPr>
        <p:spPr>
          <a:xfrm>
            <a:off x="311700" y="1234075"/>
            <a:ext cx="8520600" cy="33348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Playfair Display"/>
              <a:buChar char="●"/>
              <a:defRPr sz="1800">
                <a:solidFill>
                  <a:schemeClr val="dk2"/>
                </a:solidFill>
                <a:latin typeface="Playfair Display"/>
                <a:ea typeface="Playfair Display"/>
                <a:cs typeface="Playfair Display"/>
                <a:sym typeface="Playfair Display"/>
              </a:defRPr>
            </a:lvl1pPr>
            <a:lvl2pPr indent="-317500" lvl="1" marL="914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2pPr>
            <a:lvl3pPr indent="-317500" lvl="2" marL="1371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3pPr>
            <a:lvl4pPr indent="-317500" lvl="3" marL="18288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4pPr>
            <a:lvl5pPr indent="-317500" lvl="4" marL="22860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5pPr>
            <a:lvl6pPr indent="-317500" lvl="5" marL="27432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6pPr>
            <a:lvl7pPr indent="-317500" lvl="6" marL="32004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7pPr>
            <a:lvl8pPr indent="-317500" lvl="7" marL="3657600">
              <a:lnSpc>
                <a:spcPct val="115000"/>
              </a:lnSpc>
              <a:spcBef>
                <a:spcPts val="1600"/>
              </a:spcBef>
              <a:spcAft>
                <a:spcPts val="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8pPr>
            <a:lvl9pPr indent="-317500" lvl="8" marL="4114800">
              <a:lnSpc>
                <a:spcPct val="115000"/>
              </a:lnSpc>
              <a:spcBef>
                <a:spcPts val="1600"/>
              </a:spcBef>
              <a:spcAft>
                <a:spcPts val="1600"/>
              </a:spcAft>
              <a:buClr>
                <a:schemeClr val="dk2"/>
              </a:buClr>
              <a:buSzPts val="1400"/>
              <a:buFont typeface="Playfair Display"/>
              <a:buChar char="■"/>
              <a:defRPr>
                <a:solidFill>
                  <a:schemeClr val="dk2"/>
                </a:solidFill>
                <a:latin typeface="Playfair Display"/>
                <a:ea typeface="Playfair Display"/>
                <a:cs typeface="Playfair Display"/>
                <a:sym typeface="Playfair Display"/>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Playfair Display"/>
                <a:ea typeface="Playfair Display"/>
                <a:cs typeface="Playfair Display"/>
                <a:sym typeface="Playfair Display"/>
              </a:defRPr>
            </a:lvl1pPr>
            <a:lvl2pPr lvl="1" algn="r">
              <a:buNone/>
              <a:defRPr sz="1000">
                <a:solidFill>
                  <a:schemeClr val="dk2"/>
                </a:solidFill>
                <a:latin typeface="Playfair Display"/>
                <a:ea typeface="Playfair Display"/>
                <a:cs typeface="Playfair Display"/>
                <a:sym typeface="Playfair Display"/>
              </a:defRPr>
            </a:lvl2pPr>
            <a:lvl3pPr lvl="2" algn="r">
              <a:buNone/>
              <a:defRPr sz="1000">
                <a:solidFill>
                  <a:schemeClr val="dk2"/>
                </a:solidFill>
                <a:latin typeface="Playfair Display"/>
                <a:ea typeface="Playfair Display"/>
                <a:cs typeface="Playfair Display"/>
                <a:sym typeface="Playfair Display"/>
              </a:defRPr>
            </a:lvl3pPr>
            <a:lvl4pPr lvl="3" algn="r">
              <a:buNone/>
              <a:defRPr sz="1000">
                <a:solidFill>
                  <a:schemeClr val="dk2"/>
                </a:solidFill>
                <a:latin typeface="Playfair Display"/>
                <a:ea typeface="Playfair Display"/>
                <a:cs typeface="Playfair Display"/>
                <a:sym typeface="Playfair Display"/>
              </a:defRPr>
            </a:lvl4pPr>
            <a:lvl5pPr lvl="4" algn="r">
              <a:buNone/>
              <a:defRPr sz="1000">
                <a:solidFill>
                  <a:schemeClr val="dk2"/>
                </a:solidFill>
                <a:latin typeface="Playfair Display"/>
                <a:ea typeface="Playfair Display"/>
                <a:cs typeface="Playfair Display"/>
                <a:sym typeface="Playfair Display"/>
              </a:defRPr>
            </a:lvl5pPr>
            <a:lvl6pPr lvl="5" algn="r">
              <a:buNone/>
              <a:defRPr sz="1000">
                <a:solidFill>
                  <a:schemeClr val="dk2"/>
                </a:solidFill>
                <a:latin typeface="Playfair Display"/>
                <a:ea typeface="Playfair Display"/>
                <a:cs typeface="Playfair Display"/>
                <a:sym typeface="Playfair Display"/>
              </a:defRPr>
            </a:lvl6pPr>
            <a:lvl7pPr lvl="6" algn="r">
              <a:buNone/>
              <a:defRPr sz="1000">
                <a:solidFill>
                  <a:schemeClr val="dk2"/>
                </a:solidFill>
                <a:latin typeface="Playfair Display"/>
                <a:ea typeface="Playfair Display"/>
                <a:cs typeface="Playfair Display"/>
                <a:sym typeface="Playfair Display"/>
              </a:defRPr>
            </a:lvl7pPr>
            <a:lvl8pPr lvl="7" algn="r">
              <a:buNone/>
              <a:defRPr sz="1000">
                <a:solidFill>
                  <a:schemeClr val="dk2"/>
                </a:solidFill>
                <a:latin typeface="Playfair Display"/>
                <a:ea typeface="Playfair Display"/>
                <a:cs typeface="Playfair Display"/>
                <a:sym typeface="Playfair Display"/>
              </a:defRPr>
            </a:lvl8pPr>
            <a:lvl9pPr lvl="8" algn="r">
              <a:buNone/>
              <a:defRPr sz="1000">
                <a:solidFill>
                  <a:schemeClr val="dk2"/>
                </a:solidFill>
                <a:latin typeface="Playfair Display"/>
                <a:ea typeface="Playfair Display"/>
                <a:cs typeface="Playfair Display"/>
                <a:sym typeface="Playfair Displ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sf.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57" name="Shape 57"/>
        <p:cNvGrpSpPr/>
        <p:nvPr/>
      </p:nvGrpSpPr>
      <p:grpSpPr>
        <a:xfrm>
          <a:off x="0" y="0"/>
          <a:ext cx="0" cy="0"/>
          <a:chOff x="0" y="0"/>
          <a:chExt cx="0" cy="0"/>
        </a:xfrm>
      </p:grpSpPr>
      <p:sp>
        <p:nvSpPr>
          <p:cNvPr id="58" name="Google Shape;58;p13"/>
          <p:cNvSpPr txBox="1"/>
          <p:nvPr>
            <p:ph type="ctrTitle"/>
          </p:nvPr>
        </p:nvSpPr>
        <p:spPr>
          <a:xfrm>
            <a:off x="436275" y="774250"/>
            <a:ext cx="8522400" cy="271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t>	 	 	</a:t>
            </a:r>
            <a:endParaRPr sz="1100"/>
          </a:p>
          <a:p>
            <a:pPr indent="0" lvl="0" marL="0" rtl="0" algn="ctr">
              <a:spcBef>
                <a:spcPts val="2400"/>
              </a:spcBef>
              <a:spcAft>
                <a:spcPts val="0"/>
              </a:spcAft>
              <a:buNone/>
            </a:pPr>
            <a:r>
              <a:rPr b="1" lang="en" sz="4800">
                <a:latin typeface="Times New Roman"/>
                <a:ea typeface="Times New Roman"/>
                <a:cs typeface="Times New Roman"/>
                <a:sym typeface="Times New Roman"/>
              </a:rPr>
              <a:t>War of Neighbourhoods: </a:t>
            </a:r>
            <a:br>
              <a:rPr b="1" lang="en" sz="4800">
                <a:latin typeface="Times New Roman"/>
                <a:ea typeface="Times New Roman"/>
                <a:cs typeface="Times New Roman"/>
                <a:sym typeface="Times New Roman"/>
              </a:rPr>
            </a:br>
            <a:r>
              <a:rPr b="1" lang="en" sz="4800">
                <a:latin typeface="Times New Roman"/>
                <a:ea typeface="Times New Roman"/>
                <a:cs typeface="Times New Roman"/>
                <a:sym typeface="Times New Roman"/>
              </a:rPr>
              <a:t>Toronto v/s  Vizag</a:t>
            </a:r>
            <a:endParaRPr b="1" sz="4800">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a:t>
            </a:r>
            <a:endParaRPr/>
          </a:p>
        </p:txBody>
      </p:sp>
      <p:sp>
        <p:nvSpPr>
          <p:cNvPr id="112" name="Google Shape;112;p22"/>
          <p:cNvSpPr txBox="1"/>
          <p:nvPr>
            <p:ph idx="1" type="body"/>
          </p:nvPr>
        </p:nvSpPr>
        <p:spPr>
          <a:xfrm>
            <a:off x="311700" y="1096300"/>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600">
                <a:latin typeface="Calibri"/>
                <a:ea typeface="Calibri"/>
                <a:cs typeface="Calibri"/>
                <a:sym typeface="Calibri"/>
              </a:rPr>
              <a:t>The data can be used to compare the neighbourhood of both cities and can help investors to find appropriate opportunities of real estate investments in Vizag.</a:t>
            </a:r>
            <a:endParaRPr sz="2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pic>
        <p:nvPicPr>
          <p:cNvPr id="117" name="Google Shape;117;p23"/>
          <p:cNvPicPr preferRelativeResize="0"/>
          <p:nvPr/>
        </p:nvPicPr>
        <p:blipFill>
          <a:blip r:embed="rId3">
            <a:alphaModFix/>
          </a:blip>
          <a:stretch>
            <a:fillRect/>
          </a:stretch>
        </p:blipFill>
        <p:spPr>
          <a:xfrm>
            <a:off x="152400" y="0"/>
            <a:ext cx="8991601" cy="4991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9900"/>
        </a:solidFill>
      </p:bgPr>
    </p:bg>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904350"/>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4800">
                <a:latin typeface="Comic Sans MS"/>
                <a:ea typeface="Comic Sans MS"/>
                <a:cs typeface="Comic Sans MS"/>
                <a:sym typeface="Comic Sans MS"/>
              </a:rPr>
              <a:t>Thank You!!</a:t>
            </a:r>
            <a:endParaRPr sz="4800">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Problem</a:t>
            </a:r>
            <a:endParaRPr>
              <a:latin typeface="Calibri"/>
              <a:ea typeface="Calibri"/>
              <a:cs typeface="Calibri"/>
              <a:sym typeface="Calibri"/>
            </a:endParaRPr>
          </a:p>
        </p:txBody>
      </p:sp>
      <p:sp>
        <p:nvSpPr>
          <p:cNvPr id="64" name="Google Shape;64;p14"/>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800"/>
              <a:t>Searching the possibilities of replicating the real estate investment model of Toronto in Vizag by comparing the neighbourhoods of both cities.</a:t>
            </a:r>
            <a:endParaRPr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Interest</a:t>
            </a:r>
            <a:endParaRPr>
              <a:latin typeface="Calibri"/>
              <a:ea typeface="Calibri"/>
              <a:cs typeface="Calibri"/>
              <a:sym typeface="Calibri"/>
            </a:endParaRPr>
          </a:p>
        </p:txBody>
      </p:sp>
      <p:sp>
        <p:nvSpPr>
          <p:cNvPr id="70" name="Google Shape;70;p15"/>
          <p:cNvSpPr txBox="1"/>
          <p:nvPr>
            <p:ph idx="1" type="body"/>
          </p:nvPr>
        </p:nvSpPr>
        <p:spPr>
          <a:xfrm>
            <a:off x="311700" y="1234075"/>
            <a:ext cx="8520600" cy="33348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2200">
                <a:latin typeface="Calibri"/>
                <a:ea typeface="Calibri"/>
                <a:cs typeface="Calibri"/>
                <a:sym typeface="Calibri"/>
              </a:rPr>
              <a:t>This project will highlight the investor opportunities with increased scope of attracting real estate investors in Vizag which can help Vizag to realize its ambitious economic growth goals while preserving and enhancing livability for the benefit of local citizens.</a:t>
            </a:r>
            <a:endParaRPr sz="2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Requirements</a:t>
            </a:r>
            <a:endParaRPr/>
          </a:p>
        </p:txBody>
      </p:sp>
      <p:sp>
        <p:nvSpPr>
          <p:cNvPr id="76" name="Google Shape;76;p16"/>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0" lvl="0" marL="0" rtl="0" algn="l">
              <a:lnSpc>
                <a:spcPct val="100000"/>
              </a:lnSpc>
              <a:spcBef>
                <a:spcPts val="2400"/>
              </a:spcBef>
              <a:spcAft>
                <a:spcPts val="0"/>
              </a:spcAft>
              <a:buNone/>
            </a:pPr>
            <a:r>
              <a:rPr lang="en" sz="1500">
                <a:highlight>
                  <a:srgbClr val="FFFFFF"/>
                </a:highlight>
                <a:latin typeface="Calibri"/>
                <a:ea typeface="Calibri"/>
                <a:cs typeface="Calibri"/>
                <a:sym typeface="Calibri"/>
              </a:rPr>
              <a:t>Following datasets have been used in the project:</a:t>
            </a:r>
            <a:endParaRPr sz="1500">
              <a:highlight>
                <a:srgbClr val="FFFFFF"/>
              </a:highlight>
              <a:latin typeface="Calibri"/>
              <a:ea typeface="Calibri"/>
              <a:cs typeface="Calibri"/>
              <a:sym typeface="Calibri"/>
            </a:endParaRPr>
          </a:p>
          <a:p>
            <a:pPr indent="-228600" lvl="0" marL="292100" rtl="0" algn="l">
              <a:lnSpc>
                <a:spcPct val="100000"/>
              </a:lnSpc>
              <a:spcBef>
                <a:spcPts val="2400"/>
              </a:spcBef>
              <a:spcAft>
                <a:spcPts val="0"/>
              </a:spcAft>
              <a:buClr>
                <a:schemeClr val="dk2"/>
              </a:buClr>
              <a:buSzPts val="1100"/>
              <a:buFont typeface="Arial"/>
              <a:buNone/>
            </a:pPr>
            <a:r>
              <a:rPr lang="en" sz="1500">
                <a:highlight>
                  <a:srgbClr val="FFFFFF"/>
                </a:highlight>
                <a:latin typeface="Calibri"/>
                <a:ea typeface="Calibri"/>
                <a:cs typeface="Calibri"/>
                <a:sym typeface="Calibri"/>
              </a:rPr>
              <a:t>·       Postal Codes of Visakhapatnam. Data has been scraped and cleaned from Yo!Vizag — City’s Exclusive Magazine and Portal using Beautiful Soup and pandas libraries and saved in .csv format.</a:t>
            </a:r>
            <a:endParaRPr sz="1500">
              <a:highlight>
                <a:srgbClr val="FFFFFF"/>
              </a:highlight>
              <a:latin typeface="Calibri"/>
              <a:ea typeface="Calibri"/>
              <a:cs typeface="Calibri"/>
              <a:sym typeface="Calibri"/>
            </a:endParaRPr>
          </a:p>
          <a:p>
            <a:pPr indent="-228600" lvl="0" marL="292100" rtl="0" algn="l">
              <a:lnSpc>
                <a:spcPct val="100000"/>
              </a:lnSpc>
              <a:spcBef>
                <a:spcPts val="1300"/>
              </a:spcBef>
              <a:spcAft>
                <a:spcPts val="0"/>
              </a:spcAft>
              <a:buClr>
                <a:schemeClr val="dk2"/>
              </a:buClr>
              <a:buSzPts val="1100"/>
              <a:buFont typeface="Arial"/>
              <a:buNone/>
            </a:pPr>
            <a:r>
              <a:rPr lang="en" sz="1500">
                <a:highlight>
                  <a:srgbClr val="FFFFFF"/>
                </a:highlight>
                <a:latin typeface="Calibri"/>
                <a:ea typeface="Calibri"/>
                <a:cs typeface="Calibri"/>
                <a:sym typeface="Calibri"/>
              </a:rPr>
              <a:t>·     </a:t>
            </a:r>
            <a:r>
              <a:rPr lang="en" sz="1500">
                <a:highlight>
                  <a:srgbClr val="FFFFFF"/>
                </a:highlight>
                <a:latin typeface="Calibri"/>
                <a:ea typeface="Calibri"/>
                <a:cs typeface="Calibri"/>
                <a:sym typeface="Calibri"/>
              </a:rPr>
              <a:t>  Foursquare API to get the most common venues of given boroughs of Visakhapatnam and Toronto respectively.</a:t>
            </a:r>
            <a:endParaRPr sz="1500">
              <a:highlight>
                <a:srgbClr val="FFFFFF"/>
              </a:highlight>
              <a:latin typeface="Calibri"/>
              <a:ea typeface="Calibri"/>
              <a:cs typeface="Calibri"/>
              <a:sym typeface="Calibri"/>
            </a:endParaRPr>
          </a:p>
          <a:p>
            <a:pPr indent="-228600" lvl="0" marL="292100" rtl="0" algn="l">
              <a:lnSpc>
                <a:spcPct val="100000"/>
              </a:lnSpc>
              <a:spcBef>
                <a:spcPts val="1300"/>
              </a:spcBef>
              <a:spcAft>
                <a:spcPts val="0"/>
              </a:spcAft>
              <a:buClr>
                <a:schemeClr val="dk2"/>
              </a:buClr>
              <a:buSzPts val="1100"/>
              <a:buFont typeface="Arial"/>
              <a:buNone/>
            </a:pPr>
            <a:r>
              <a:rPr lang="en" sz="1500">
                <a:highlight>
                  <a:srgbClr val="FFFFFF"/>
                </a:highlight>
                <a:latin typeface="Calibri"/>
                <a:ea typeface="Calibri"/>
                <a:cs typeface="Calibri"/>
                <a:sym typeface="Calibri"/>
              </a:rPr>
              <a:t>·       Visakhapatnam and Toronto Wikipedia Pages have been scraped and cleaned for creating Word clouds.</a:t>
            </a:r>
            <a:endParaRPr sz="1500">
              <a:highlight>
                <a:srgbClr val="FFFFFF"/>
              </a:highlight>
              <a:latin typeface="Calibri"/>
              <a:ea typeface="Calibri"/>
              <a:cs typeface="Calibri"/>
              <a:sym typeface="Calibri"/>
            </a:endParaRPr>
          </a:p>
          <a:p>
            <a:pPr indent="-228600" lvl="0" marL="292100" rtl="0" algn="l">
              <a:lnSpc>
                <a:spcPct val="100000"/>
              </a:lnSpc>
              <a:spcBef>
                <a:spcPts val="1300"/>
              </a:spcBef>
              <a:spcAft>
                <a:spcPts val="0"/>
              </a:spcAft>
              <a:buClr>
                <a:schemeClr val="dk2"/>
              </a:buClr>
              <a:buSzPts val="1100"/>
              <a:buFont typeface="Arial"/>
              <a:buNone/>
            </a:pPr>
            <a:r>
              <a:rPr lang="en" sz="1500">
                <a:highlight>
                  <a:srgbClr val="FFFFFF"/>
                </a:highlight>
                <a:latin typeface="Calibri"/>
                <a:ea typeface="Calibri"/>
                <a:cs typeface="Calibri"/>
                <a:sym typeface="Calibri"/>
              </a:rPr>
              <a:t>·       Zip codes of Toronto. Data has been downloaded in .csv format from </a:t>
            </a:r>
            <a:r>
              <a:rPr lang="en" sz="1500" u="sng">
                <a:solidFill>
                  <a:schemeClr val="hlink"/>
                </a:solidFill>
                <a:highlight>
                  <a:srgbClr val="FFFFFF"/>
                </a:highlight>
                <a:latin typeface="Calibri"/>
                <a:ea typeface="Calibri"/>
                <a:cs typeface="Calibri"/>
                <a:sym typeface="Calibri"/>
                <a:hlinkClick r:id="rId3"/>
              </a:rPr>
              <a:t>https://datasf.org/</a:t>
            </a:r>
            <a:r>
              <a:rPr lang="en" sz="1500">
                <a:highlight>
                  <a:srgbClr val="FFFFFF"/>
                </a:highlight>
                <a:latin typeface="Calibri"/>
                <a:ea typeface="Calibri"/>
                <a:cs typeface="Calibri"/>
                <a:sym typeface="Calibri"/>
              </a:rPr>
              <a:t>and cleaned using pandas.</a:t>
            </a:r>
            <a:endParaRPr sz="1500">
              <a:highlight>
                <a:srgbClr val="FFFFFF"/>
              </a:highlight>
              <a:latin typeface="Calibri"/>
              <a:ea typeface="Calibri"/>
              <a:cs typeface="Calibri"/>
              <a:sym typeface="Calibri"/>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Vizag City</a:t>
            </a:r>
            <a:endParaRPr/>
          </a:p>
        </p:txBody>
      </p:sp>
      <p:pic>
        <p:nvPicPr>
          <p:cNvPr id="82" name="Google Shape;82;p17"/>
          <p:cNvPicPr preferRelativeResize="0"/>
          <p:nvPr/>
        </p:nvPicPr>
        <p:blipFill>
          <a:blip r:embed="rId3">
            <a:alphaModFix/>
          </a:blip>
          <a:stretch>
            <a:fillRect/>
          </a:stretch>
        </p:blipFill>
        <p:spPr>
          <a:xfrm>
            <a:off x="1937425" y="1171075"/>
            <a:ext cx="5447925" cy="344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of Toronto City</a:t>
            </a:r>
            <a:endParaRPr/>
          </a:p>
        </p:txBody>
      </p:sp>
      <p:pic>
        <p:nvPicPr>
          <p:cNvPr id="88" name="Google Shape;88;p18"/>
          <p:cNvPicPr preferRelativeResize="0"/>
          <p:nvPr/>
        </p:nvPicPr>
        <p:blipFill>
          <a:blip r:embed="rId3">
            <a:alphaModFix/>
          </a:blip>
          <a:stretch>
            <a:fillRect/>
          </a:stretch>
        </p:blipFill>
        <p:spPr>
          <a:xfrm>
            <a:off x="1871663" y="1178825"/>
            <a:ext cx="5400675" cy="3600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94" name="Google Shape;94;p19"/>
          <p:cNvPicPr preferRelativeResize="0"/>
          <p:nvPr/>
        </p:nvPicPr>
        <p:blipFill>
          <a:blip r:embed="rId3">
            <a:alphaModFix/>
          </a:blip>
          <a:stretch>
            <a:fillRect/>
          </a:stretch>
        </p:blipFill>
        <p:spPr>
          <a:xfrm>
            <a:off x="2010500" y="1170125"/>
            <a:ext cx="512300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100" name="Google Shape;100;p20"/>
          <p:cNvPicPr preferRelativeResize="0"/>
          <p:nvPr/>
        </p:nvPicPr>
        <p:blipFill>
          <a:blip r:embed="rId3">
            <a:alphaModFix/>
          </a:blip>
          <a:stretch>
            <a:fillRect/>
          </a:stretch>
        </p:blipFill>
        <p:spPr>
          <a:xfrm>
            <a:off x="1286488" y="1107950"/>
            <a:ext cx="6571026" cy="3776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results</a:t>
            </a:r>
            <a:endParaRPr/>
          </a:p>
        </p:txBody>
      </p:sp>
      <p:sp>
        <p:nvSpPr>
          <p:cNvPr id="106" name="Google Shape;106;p21"/>
          <p:cNvSpPr txBox="1"/>
          <p:nvPr>
            <p:ph idx="1" type="body"/>
          </p:nvPr>
        </p:nvSpPr>
        <p:spPr>
          <a:xfrm>
            <a:off x="311700" y="1234075"/>
            <a:ext cx="8520600" cy="3334800"/>
          </a:xfrm>
          <a:prstGeom prst="rect">
            <a:avLst/>
          </a:prstGeom>
        </p:spPr>
        <p:txBody>
          <a:bodyPr anchorCtr="0" anchor="t" bIns="91425" lIns="91425" spcFirstLastPara="1" rIns="91425" wrap="square" tIns="91425">
            <a:noAutofit/>
          </a:bodyPr>
          <a:lstStyle/>
          <a:p>
            <a:pPr indent="-228600" lvl="0" marL="292100" rtl="0" algn="l">
              <a:spcBef>
                <a:spcPts val="2400"/>
              </a:spcBef>
              <a:spcAft>
                <a:spcPts val="0"/>
              </a:spcAft>
              <a:buClr>
                <a:schemeClr val="dk2"/>
              </a:buClr>
              <a:buSzPts val="1100"/>
              <a:buFont typeface="Arial"/>
              <a:buNone/>
            </a:pPr>
            <a:r>
              <a:rPr lang="en" sz="1600">
                <a:highlight>
                  <a:srgbClr val="FFFFFF"/>
                </a:highlight>
                <a:latin typeface="Georgia"/>
                <a:ea typeface="Georgia"/>
                <a:cs typeface="Georgia"/>
                <a:sym typeface="Georgia"/>
              </a:rPr>
              <a:t>1.</a:t>
            </a:r>
            <a:r>
              <a:rPr lang="en" sz="700">
                <a:highlight>
                  <a:srgbClr val="FFFFFF"/>
                </a:highlight>
                <a:latin typeface="Times New Roman"/>
                <a:ea typeface="Times New Roman"/>
                <a:cs typeface="Times New Roman"/>
                <a:sym typeface="Times New Roman"/>
              </a:rPr>
              <a:t>     </a:t>
            </a:r>
            <a:r>
              <a:rPr lang="en" sz="1600">
                <a:highlight>
                  <a:srgbClr val="FFFFFF"/>
                </a:highlight>
                <a:latin typeface="Georgia"/>
                <a:ea typeface="Georgia"/>
                <a:cs typeface="Georgia"/>
                <a:sym typeface="Georgia"/>
              </a:rPr>
              <a:t>The neighbourhoods of both cities have shown multiple similarities in terms of nearby facilities availability.</a:t>
            </a:r>
            <a:endParaRPr sz="1600">
              <a:highlight>
                <a:srgbClr val="FFFFFF"/>
              </a:highlight>
              <a:latin typeface="Georgia"/>
              <a:ea typeface="Georgia"/>
              <a:cs typeface="Georgia"/>
              <a:sym typeface="Georgia"/>
            </a:endParaRPr>
          </a:p>
          <a:p>
            <a:pPr indent="-228600" lvl="0" marL="292100" rtl="0" algn="l">
              <a:spcBef>
                <a:spcPts val="1300"/>
              </a:spcBef>
              <a:spcAft>
                <a:spcPts val="0"/>
              </a:spcAft>
              <a:buClr>
                <a:schemeClr val="dk2"/>
              </a:buClr>
              <a:buSzPts val="1100"/>
              <a:buFont typeface="Arial"/>
              <a:buNone/>
            </a:pPr>
            <a:r>
              <a:rPr lang="en" sz="1600">
                <a:highlight>
                  <a:srgbClr val="FFFFFF"/>
                </a:highlight>
                <a:latin typeface="Georgia"/>
                <a:ea typeface="Georgia"/>
                <a:cs typeface="Georgia"/>
                <a:sym typeface="Georgia"/>
              </a:rPr>
              <a:t>2.</a:t>
            </a:r>
            <a:r>
              <a:rPr lang="en" sz="700">
                <a:highlight>
                  <a:srgbClr val="FFFFFF"/>
                </a:highlight>
                <a:latin typeface="Times New Roman"/>
                <a:ea typeface="Times New Roman"/>
                <a:cs typeface="Times New Roman"/>
                <a:sym typeface="Times New Roman"/>
              </a:rPr>
              <a:t>   </a:t>
            </a:r>
            <a:r>
              <a:rPr lang="en" sz="1600">
                <a:highlight>
                  <a:srgbClr val="FFFFFF"/>
                </a:highlight>
                <a:latin typeface="Georgia"/>
                <a:ea typeface="Georgia"/>
                <a:cs typeface="Georgia"/>
                <a:sym typeface="Georgia"/>
              </a:rPr>
              <a:t>Educational Institutions data can be explored further.</a:t>
            </a:r>
            <a:endParaRPr sz="1600">
              <a:highlight>
                <a:srgbClr val="FFFFFF"/>
              </a:highlight>
              <a:latin typeface="Georgia"/>
              <a:ea typeface="Georgia"/>
              <a:cs typeface="Georgia"/>
              <a:sym typeface="Georgia"/>
            </a:endParaRPr>
          </a:p>
          <a:p>
            <a:pPr indent="-228600" lvl="0" marL="292100" rtl="0" algn="l">
              <a:spcBef>
                <a:spcPts val="1300"/>
              </a:spcBef>
              <a:spcAft>
                <a:spcPts val="0"/>
              </a:spcAft>
              <a:buClr>
                <a:schemeClr val="dk2"/>
              </a:buClr>
              <a:buSzPts val="1100"/>
              <a:buFont typeface="Arial"/>
              <a:buNone/>
            </a:pPr>
            <a:r>
              <a:rPr lang="en" sz="1600">
                <a:highlight>
                  <a:srgbClr val="FFFFFF"/>
                </a:highlight>
                <a:latin typeface="Georgia"/>
                <a:ea typeface="Georgia"/>
                <a:cs typeface="Georgia"/>
                <a:sym typeface="Georgia"/>
              </a:rPr>
              <a:t>3.</a:t>
            </a:r>
            <a:r>
              <a:rPr lang="en" sz="700">
                <a:highlight>
                  <a:srgbClr val="FFFFFF"/>
                </a:highlight>
                <a:latin typeface="Times New Roman"/>
                <a:ea typeface="Times New Roman"/>
                <a:cs typeface="Times New Roman"/>
                <a:sym typeface="Times New Roman"/>
              </a:rPr>
              <a:t>   </a:t>
            </a:r>
            <a:r>
              <a:rPr lang="en" sz="1600">
                <a:highlight>
                  <a:srgbClr val="FFFFFF"/>
                </a:highlight>
                <a:latin typeface="Georgia"/>
                <a:ea typeface="Georgia"/>
                <a:cs typeface="Georgia"/>
                <a:sym typeface="Georgia"/>
              </a:rPr>
              <a:t>Business investor looking for real estate investment can further explore areas/neighborhoods in cluster 1 of Visakhapatnam as these are the areas having the highest development with restaurants, breakfast spots, shopping complex etc. as compared to the places in other clusters.</a:t>
            </a:r>
            <a:endParaRPr sz="1600">
              <a:highlight>
                <a:srgbClr val="FFFFFF"/>
              </a:highlight>
              <a:latin typeface="Georgia"/>
              <a:ea typeface="Georgia"/>
              <a:cs typeface="Georgia"/>
              <a:sym typeface="Georgia"/>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p">
  <a:themeElements>
    <a:clrScheme name="Pop">
      <a:dk1>
        <a:srgbClr val="F8E71C"/>
      </a:dk1>
      <a:lt1>
        <a:srgbClr val="FFFFFF"/>
      </a:lt1>
      <a:dk2>
        <a:srgbClr val="000000"/>
      </a:dk2>
      <a:lt2>
        <a:srgbClr val="D9D9D9"/>
      </a:lt2>
      <a:accent1>
        <a:srgbClr val="666666"/>
      </a:accent1>
      <a:accent2>
        <a:srgbClr val="483165"/>
      </a:accent2>
      <a:accent3>
        <a:srgbClr val="EB1E95"/>
      </a:accent3>
      <a:accent4>
        <a:srgbClr val="0F9D58"/>
      </a:accent4>
      <a:accent5>
        <a:srgbClr val="01AFD1"/>
      </a:accent5>
      <a:accent6>
        <a:srgbClr val="9C27B0"/>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