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282" r:id="rId54"/>
    <p:sldId id="1283" r:id="rId55"/>
    <p:sldId id="1228" r:id="rId56"/>
    <p:sldId id="1229" r:id="rId57"/>
    <p:sldId id="1171" r:id="rId58"/>
    <p:sldId id="1172" r:id="rId59"/>
    <p:sldId id="1167" r:id="rId60"/>
    <p:sldId id="1168" r:id="rId61"/>
    <p:sldId id="1142" r:id="rId62"/>
    <p:sldId id="1143" r:id="rId63"/>
    <p:sldId id="1144" r:id="rId64"/>
    <p:sldId id="1350" r:id="rId65"/>
    <p:sldId id="1407" r:id="rId66"/>
    <p:sldId id="1340" r:id="rId67"/>
    <p:sldId id="1156" r:id="rId68"/>
    <p:sldId id="1145" r:id="rId69"/>
    <p:sldId id="1146" r:id="rId70"/>
    <p:sldId id="1147" r:id="rId71"/>
    <p:sldId id="1148" r:id="rId72"/>
    <p:sldId id="1149" r:id="rId73"/>
    <p:sldId id="1150" r:id="rId74"/>
    <p:sldId id="1151" r:id="rId75"/>
    <p:sldId id="1152" r:id="rId76"/>
    <p:sldId id="1153" r:id="rId77"/>
    <p:sldId id="1226" r:id="rId78"/>
    <p:sldId id="1227" r:id="rId79"/>
    <p:sldId id="1161" r:id="rId80"/>
    <p:sldId id="1162" r:id="rId81"/>
    <p:sldId id="1154" r:id="rId82"/>
    <p:sldId id="1155" r:id="rId83"/>
    <p:sldId id="1179" r:id="rId84"/>
    <p:sldId id="1180" r:id="rId85"/>
    <p:sldId id="1183" r:id="rId86"/>
    <p:sldId id="1184" r:id="rId87"/>
    <p:sldId id="1193" r:id="rId88"/>
    <p:sldId id="1194" r:id="rId89"/>
    <p:sldId id="1223" r:id="rId90"/>
    <p:sldId id="1224" r:id="rId91"/>
    <p:sldId id="1277" r:id="rId92"/>
    <p:sldId id="1330" r:id="rId93"/>
    <p:sldId id="1328" r:id="rId94"/>
    <p:sldId id="1331" r:id="rId95"/>
    <p:sldId id="1329" r:id="rId96"/>
    <p:sldId id="1410" r:id="rId97"/>
    <p:sldId id="1412" r:id="rId98"/>
    <p:sldId id="788"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37" autoAdjust="0"/>
  </p:normalViewPr>
  <p:slideViewPr>
    <p:cSldViewPr>
      <p:cViewPr varScale="1">
        <p:scale>
          <a:sx n="61" d="100"/>
          <a:sy n="61" d="100"/>
        </p:scale>
        <p:origin x="-84" y="-18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xmlns=""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xmlns=""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xmlns=""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xmlns="" id="{9823D899-9B38-44F2-A631-4D9E6BB424C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xmlns=""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xmlns=""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xmlns="" val="337480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xmlns=""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4671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xmlns=""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xmlns=""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xmlns=""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xmlns=""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xmlns=""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xmlns=""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xmlns=""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xmlns="" val="192106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xmlns=""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269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xmlns=""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xmlns=""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xmlns=""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a:extLst>
              <a:ext uri="{FF2B5EF4-FFF2-40B4-BE49-F238E27FC236}">
                <a16:creationId xmlns:a16="http://schemas.microsoft.com/office/drawing/2014/main" xmlns=""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xmlns="" val="44824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xmlns="" val="347923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xmlns=""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xmlns=""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xmlns=""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xmlns=""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xmlns=""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xmlns=""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xmlns=""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xmlns=""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xmlns=""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xmlns=""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xmlns=""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xmlns=""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3" name="Rectangle 2">
            <a:extLst>
              <a:ext uri="{FF2B5EF4-FFF2-40B4-BE49-F238E27FC236}">
                <a16:creationId xmlns:a16="http://schemas.microsoft.com/office/drawing/2014/main" xmlns=""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xmlns=""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xmlns=""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xmlns=""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xmlns=""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xmlns=""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xmlns=""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xmlns=""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xmlns=""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xmlns=""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xmlns=""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xmlns=""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xmlns=""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xmlns=""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xmlns=""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xmlns=""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xmlns=""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xmlns=""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xmlns=""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xmlns=""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xmlns=""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xmlns=""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a:t>
            </a:r>
            <a:r>
              <a:rPr lang="en-US"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 </a:t>
            </a:r>
            <a:r>
              <a:rPr lang="en-US"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a:extLst>
              <a:ext uri="{FF2B5EF4-FFF2-40B4-BE49-F238E27FC236}">
                <a16:creationId xmlns:a16="http://schemas.microsoft.com/office/drawing/2014/main" xmlns=""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xmlns=""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xmlns=""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xmlns=""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xmlns=""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xmlns=""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xmlns=""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xmlns=""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xmlns=""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xmlns=""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xmlns=""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xmlns=""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xmlns=""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xmlns=""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xmlns=""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xmlns=""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xmlns=""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xmlns=""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xmlns=""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xmlns=""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xmlns=""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xmlns=""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xmlns=""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xmlns=""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xmlns=""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2665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xmlns=""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4145412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xmlns=""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3567598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xmlns="" val="2762672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504006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xmlns="" val="127568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xmlns="" val="2279083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xmlns="" val="3719784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xmlns="" val="887710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690466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xmlns="" val="14802130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xmlns="" val="20000"/>
                    </a:ext>
                  </a:extLst>
                </a:gridCol>
                <a:gridCol w="8712968">
                  <a:extLst>
                    <a:ext uri="{9D8B030D-6E8A-4147-A177-3AD203B41FA5}">
                      <a16:colId xmlns:a16="http://schemas.microsoft.com/office/drawing/2014/main" xmlns=""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xmlns=""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xmlns=""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xmlns=""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xmlns="" val="20000"/>
                    </a:ext>
                  </a:extLst>
                </a:gridCol>
                <a:gridCol w="7328962">
                  <a:extLst>
                    <a:ext uri="{9D8B030D-6E8A-4147-A177-3AD203B41FA5}">
                      <a16:colId xmlns:a16="http://schemas.microsoft.com/office/drawing/2014/main" xmlns=""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xmlns=""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xmlns=""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xmlns="" val="10002"/>
                  </a:ext>
                </a:extLst>
              </a:tr>
            </a:tbl>
          </a:graphicData>
        </a:graphic>
      </p:graphicFrame>
      <p:sp>
        <p:nvSpPr>
          <p:cNvPr id="10" name="Rectangle 9">
            <a:extLst>
              <a:ext uri="{FF2B5EF4-FFF2-40B4-BE49-F238E27FC236}">
                <a16:creationId xmlns:a16="http://schemas.microsoft.com/office/drawing/2014/main" xmlns=""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1001357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xmlns="" val="2476936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611755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xmlns=""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xmlns=""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xmlns=""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xmlns=""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xmlns=""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xmlns=""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xmlns=""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xmlns=""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xmlns=""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xmlns=""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xmlns=""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xmlns=""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xmlns=""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xmlns=""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xmlns=""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xmlns=""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xmlns=""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xmlns=""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xmlns=""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xmlns=""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xmlns=""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xmlns=""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7588048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xmlns=""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817085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xmlns="" val="1148130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32397</TotalTime>
  <Words>5506</Words>
  <Application>Microsoft Office PowerPoint</Application>
  <PresentationFormat>Custom</PresentationFormat>
  <Paragraphs>796</Paragraphs>
  <Slides>98</Slides>
  <Notes>3</Notes>
  <HiddenSlides>3</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faculty</cp:lastModifiedBy>
  <cp:revision>6607</cp:revision>
  <dcterms:created xsi:type="dcterms:W3CDTF">2015-10-09T06:09:34Z</dcterms:created>
  <dcterms:modified xsi:type="dcterms:W3CDTF">2022-05-27T06:02:56Z</dcterms:modified>
</cp:coreProperties>
</file>