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2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368859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40758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773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167891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117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3583374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2803984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389028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11105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ABC3A-6414-42B4-80B0-6D7897FDB58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164161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6ABC3A-6414-42B4-80B0-6D7897FDB580}"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50165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ABC3A-6414-42B4-80B0-6D7897FDB580}" type="datetimeFigureOut">
              <a:rPr lang="en-IN" smtClean="0"/>
              <a:t>15-01-2022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423791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6ABC3A-6414-42B4-80B0-6D7897FDB580}"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243156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ABC3A-6414-42B4-80B0-6D7897FDB580}" type="datetimeFigureOut">
              <a:rPr lang="en-IN" smtClean="0"/>
              <a:t>15-01-2022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334926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ABC3A-6414-42B4-80B0-6D7897FDB580}"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141135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6ABC3A-6414-42B4-80B0-6D7897FDB580}"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7CB0A-D8D3-4085-B36A-F8C222FCBA8D}" type="slidenum">
              <a:rPr lang="en-IN" smtClean="0"/>
              <a:t>‹#›</a:t>
            </a:fld>
            <a:endParaRPr lang="en-IN"/>
          </a:p>
        </p:txBody>
      </p:sp>
    </p:spTree>
    <p:extLst>
      <p:ext uri="{BB962C8B-B14F-4D97-AF65-F5344CB8AC3E}">
        <p14:creationId xmlns:p14="http://schemas.microsoft.com/office/powerpoint/2010/main" val="154216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ABC3A-6414-42B4-80B0-6D7897FDB580}" type="datetimeFigureOut">
              <a:rPr lang="en-IN" smtClean="0"/>
              <a:t>15-01-2022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47CB0A-D8D3-4085-B36A-F8C222FCBA8D}" type="slidenum">
              <a:rPr lang="en-IN" smtClean="0"/>
              <a:t>‹#›</a:t>
            </a:fld>
            <a:endParaRPr lang="en-IN"/>
          </a:p>
        </p:txBody>
      </p:sp>
    </p:spTree>
    <p:extLst>
      <p:ext uri="{BB962C8B-B14F-4D97-AF65-F5344CB8AC3E}">
        <p14:creationId xmlns:p14="http://schemas.microsoft.com/office/powerpoint/2010/main" val="36024093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9069"/>
            <a:ext cx="3237470" cy="775001"/>
          </a:xfrm>
        </p:spPr>
        <p:txBody>
          <a:bodyPr>
            <a:noAutofit/>
          </a:bodyPr>
          <a:lstStyle/>
          <a:p>
            <a:r>
              <a:rPr lang="en-US" sz="4800" dirty="0" smtClean="0"/>
              <a:t>Why Agile</a:t>
            </a:r>
            <a:endParaRPr lang="en-IN" sz="4800" dirty="0"/>
          </a:p>
        </p:txBody>
      </p:sp>
      <p:sp>
        <p:nvSpPr>
          <p:cNvPr id="3" name="Subtitle 2"/>
          <p:cNvSpPr>
            <a:spLocks noGrp="1"/>
          </p:cNvSpPr>
          <p:nvPr>
            <p:ph type="subTitle" idx="1"/>
          </p:nvPr>
        </p:nvSpPr>
        <p:spPr>
          <a:xfrm>
            <a:off x="823784" y="1993558"/>
            <a:ext cx="9144000" cy="3404286"/>
          </a:xfrm>
        </p:spPr>
        <p:txBody>
          <a:bodyPr>
            <a:normAutofit/>
          </a:bodyPr>
          <a:lstStyle/>
          <a:p>
            <a:pPr marL="342900" indent="-342900" algn="l">
              <a:buFont typeface="Arial" panose="020B0604020202020204" pitchFamily="34" charset="0"/>
              <a:buChar char="•"/>
            </a:pPr>
            <a:r>
              <a:rPr lang="en-US" dirty="0" smtClean="0"/>
              <a:t>For Faster Development , </a:t>
            </a:r>
            <a:r>
              <a:rPr lang="en-US" dirty="0" err="1" smtClean="0"/>
              <a:t>Nowdays</a:t>
            </a:r>
            <a:r>
              <a:rPr lang="en-US" dirty="0" smtClean="0"/>
              <a:t> Every Popular Companies Like Facebook Are Using Agile Methodology </a:t>
            </a:r>
          </a:p>
          <a:p>
            <a:pPr marL="342900" indent="-342900" algn="l">
              <a:buFont typeface="Arial" panose="020B0604020202020204" pitchFamily="34" charset="0"/>
              <a:buChar char="•"/>
            </a:pPr>
            <a:r>
              <a:rPr lang="en-US" dirty="0" err="1" smtClean="0"/>
              <a:t>Nowdays</a:t>
            </a:r>
            <a:r>
              <a:rPr lang="en-US" dirty="0" smtClean="0"/>
              <a:t> Development Is Going On Rapidly If We Will Take One year Time To Develop Product And After That We Will Release It Then Until That Time New Technologies Will Appear Hence Instead Of That We Will Develop Product Rapidly And Release It And After That We Will Make Changes To It As </a:t>
            </a:r>
            <a:r>
              <a:rPr lang="en-US" dirty="0" err="1" smtClean="0"/>
              <a:t>Reuired</a:t>
            </a:r>
            <a:endParaRPr lang="en-US" dirty="0" smtClean="0"/>
          </a:p>
          <a:p>
            <a:pPr marL="342900" indent="-342900" algn="l">
              <a:buFont typeface="Arial" panose="020B0604020202020204" pitchFamily="34" charset="0"/>
              <a:buChar char="•"/>
            </a:pPr>
            <a:r>
              <a:rPr lang="en-US" dirty="0" smtClean="0"/>
              <a:t>Agile Will Help In Customer Satisfaction As In Agile Continuous Customer Feedback Was Taken .</a:t>
            </a:r>
          </a:p>
          <a:p>
            <a:pPr marL="342900" indent="-342900" algn="l">
              <a:buFont typeface="Arial" panose="020B0604020202020204" pitchFamily="34" charset="0"/>
              <a:buChar char="•"/>
            </a:pPr>
            <a:r>
              <a:rPr lang="en-US" dirty="0" smtClean="0"/>
              <a:t>Higher Quality Of Product</a:t>
            </a:r>
          </a:p>
          <a:p>
            <a:endParaRPr lang="en-IN" dirty="0"/>
          </a:p>
        </p:txBody>
      </p:sp>
    </p:spTree>
    <p:extLst>
      <p:ext uri="{BB962C8B-B14F-4D97-AF65-F5344CB8AC3E}">
        <p14:creationId xmlns:p14="http://schemas.microsoft.com/office/powerpoint/2010/main" val="3382509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IN" dirty="0"/>
          </a:p>
        </p:txBody>
      </p:sp>
      <p:sp>
        <p:nvSpPr>
          <p:cNvPr id="3" name="Content Placeholder 2"/>
          <p:cNvSpPr>
            <a:spLocks noGrp="1"/>
          </p:cNvSpPr>
          <p:nvPr>
            <p:ph idx="1"/>
          </p:nvPr>
        </p:nvSpPr>
        <p:spPr>
          <a:xfrm>
            <a:off x="677334" y="1930400"/>
            <a:ext cx="8596668" cy="4503351"/>
          </a:xfrm>
        </p:spPr>
        <p:txBody>
          <a:bodyPr>
            <a:normAutofit lnSpcReduction="10000"/>
          </a:bodyPr>
          <a:lstStyle/>
          <a:p>
            <a:r>
              <a:rPr lang="en-US" dirty="0" smtClean="0"/>
              <a:t>Scrum Is Framework Which Implements Agile Methodology</a:t>
            </a:r>
          </a:p>
          <a:p>
            <a:r>
              <a:rPr lang="en-US" dirty="0" smtClean="0"/>
              <a:t>In Scrum Framework We Will Get Customer Requirements Which Is Known As Product Backlog In Scrum Framework</a:t>
            </a:r>
          </a:p>
          <a:p>
            <a:r>
              <a:rPr lang="en-US" dirty="0" smtClean="0"/>
              <a:t>This Product Backlog is Divided into small pieces of work which is known as spring backlog and on that team of 5-9 people will work.</a:t>
            </a:r>
          </a:p>
          <a:p>
            <a:r>
              <a:rPr lang="en-US" dirty="0" smtClean="0"/>
              <a:t>In scrum framework there is no levels on people like manager , developer like that every person in scrum will be treated as same level person . Everyone can do any work.</a:t>
            </a:r>
          </a:p>
          <a:p>
            <a:r>
              <a:rPr lang="en-US" dirty="0" smtClean="0"/>
              <a:t>In scrum daily 10-15 min stand-up meeting will happen . In that what did you done yesterday , today and what are the problems you are facing in doing that will be discussed </a:t>
            </a:r>
          </a:p>
          <a:p>
            <a:r>
              <a:rPr lang="en-US" dirty="0" smtClean="0"/>
              <a:t>In scrum after 1-2 weeks some work submission will be done which is known as increment . This time of submission is depends upon the speed of team . But it will be not more than 2.5 weeks .</a:t>
            </a:r>
          </a:p>
          <a:p>
            <a:endParaRPr lang="en-US" dirty="0" smtClean="0"/>
          </a:p>
        </p:txBody>
      </p:sp>
    </p:spTree>
    <p:extLst>
      <p:ext uri="{BB962C8B-B14F-4D97-AF65-F5344CB8AC3E}">
        <p14:creationId xmlns:p14="http://schemas.microsoft.com/office/powerpoint/2010/main" val="418785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Product Owner And Scrum Master</a:t>
            </a:r>
            <a:endParaRPr lang="en-IN" dirty="0"/>
          </a:p>
        </p:txBody>
      </p:sp>
      <p:sp>
        <p:nvSpPr>
          <p:cNvPr id="3" name="Content Placeholder 2"/>
          <p:cNvSpPr>
            <a:spLocks noGrp="1"/>
          </p:cNvSpPr>
          <p:nvPr>
            <p:ph idx="1"/>
          </p:nvPr>
        </p:nvSpPr>
        <p:spPr/>
        <p:txBody>
          <a:bodyPr/>
          <a:lstStyle/>
          <a:p>
            <a:r>
              <a:rPr lang="en-US" dirty="0" smtClean="0"/>
              <a:t>Product Owner Will Give His Requirements Like UI , What Functionalities He Wants To Be Included in his product .</a:t>
            </a:r>
          </a:p>
          <a:p>
            <a:r>
              <a:rPr lang="en-US" dirty="0" smtClean="0"/>
              <a:t>Product Owner Will Prioritize The Work Which Should Be Done First .</a:t>
            </a:r>
          </a:p>
          <a:p>
            <a:r>
              <a:rPr lang="en-US" dirty="0" smtClean="0"/>
              <a:t>Product Owner Will Tell The Deadline </a:t>
            </a:r>
            <a:r>
              <a:rPr lang="en-US" dirty="0" err="1" smtClean="0"/>
              <a:t>Upto</a:t>
            </a:r>
            <a:r>
              <a:rPr lang="en-US" dirty="0" smtClean="0"/>
              <a:t> Which He Wants His Product</a:t>
            </a:r>
          </a:p>
          <a:p>
            <a:r>
              <a:rPr lang="en-US" dirty="0" smtClean="0"/>
              <a:t>Owner Will Give Review After Every increment.</a:t>
            </a:r>
          </a:p>
          <a:p>
            <a:endParaRPr lang="en-US" dirty="0"/>
          </a:p>
          <a:p>
            <a:r>
              <a:rPr lang="en-US" dirty="0" smtClean="0"/>
              <a:t>Scrum Master Will Solve The Problems Which Will Occur Development Process . He Will </a:t>
            </a:r>
            <a:r>
              <a:rPr lang="en-US" dirty="0" err="1" smtClean="0"/>
              <a:t>Tacle</a:t>
            </a:r>
            <a:r>
              <a:rPr lang="en-US" dirty="0"/>
              <a:t> </a:t>
            </a:r>
            <a:r>
              <a:rPr lang="en-US" dirty="0" smtClean="0"/>
              <a:t>The Obstacles Which Will Come in The Way of meeting the goals .</a:t>
            </a:r>
          </a:p>
          <a:p>
            <a:r>
              <a:rPr lang="en-US" dirty="0" smtClean="0"/>
              <a:t>Scrum master is only the connection between the scrum team and people outside of scrum team.</a:t>
            </a:r>
            <a:endParaRPr lang="en-IN" dirty="0"/>
          </a:p>
        </p:txBody>
      </p:sp>
    </p:spTree>
    <p:extLst>
      <p:ext uri="{BB962C8B-B14F-4D97-AF65-F5344CB8AC3E}">
        <p14:creationId xmlns:p14="http://schemas.microsoft.com/office/powerpoint/2010/main" val="1401860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5019" y="511543"/>
            <a:ext cx="11644063" cy="5881441"/>
          </a:xfrm>
          <a:prstGeom prst="rect">
            <a:avLst/>
          </a:prstGeom>
        </p:spPr>
      </p:pic>
    </p:spTree>
    <p:extLst>
      <p:ext uri="{BB962C8B-B14F-4D97-AF65-F5344CB8AC3E}">
        <p14:creationId xmlns:p14="http://schemas.microsoft.com/office/powerpoint/2010/main" val="421624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Documents produced in scrum</a:t>
            </a:r>
          </a:p>
        </p:txBody>
      </p:sp>
      <p:sp>
        <p:nvSpPr>
          <p:cNvPr id="3" name="Content Placeholder 2"/>
          <p:cNvSpPr>
            <a:spLocks noGrp="1"/>
          </p:cNvSpPr>
          <p:nvPr>
            <p:ph idx="1"/>
          </p:nvPr>
        </p:nvSpPr>
        <p:spPr/>
        <p:txBody>
          <a:bodyPr>
            <a:normAutofit fontScale="92500" lnSpcReduction="10000"/>
          </a:bodyPr>
          <a:lstStyle/>
          <a:p>
            <a:r>
              <a:rPr lang="en-US" dirty="0" smtClean="0"/>
              <a:t>Product Backlog </a:t>
            </a:r>
          </a:p>
          <a:p>
            <a:r>
              <a:rPr lang="en-US" dirty="0" smtClean="0"/>
              <a:t>This Is The Document In Which All The Product Owner Requirements Are Present </a:t>
            </a:r>
          </a:p>
          <a:p>
            <a:endParaRPr lang="en-US" dirty="0"/>
          </a:p>
          <a:p>
            <a:r>
              <a:rPr lang="en-US" dirty="0" smtClean="0"/>
              <a:t>Spring Backlog</a:t>
            </a:r>
          </a:p>
          <a:p>
            <a:r>
              <a:rPr lang="en-US" dirty="0" smtClean="0"/>
              <a:t>This Can Be Maintained(Edited) By Any Member Of scrum team . </a:t>
            </a:r>
          </a:p>
          <a:p>
            <a:r>
              <a:rPr lang="en-US" dirty="0" smtClean="0"/>
              <a:t>Basically It is the division of product backlog into small parts of work.</a:t>
            </a:r>
          </a:p>
          <a:p>
            <a:endParaRPr lang="en-US" dirty="0"/>
          </a:p>
          <a:p>
            <a:r>
              <a:rPr lang="en-US" dirty="0" err="1" smtClean="0"/>
              <a:t>Burndown</a:t>
            </a:r>
            <a:r>
              <a:rPr lang="en-US" dirty="0" smtClean="0"/>
              <a:t> Chart</a:t>
            </a:r>
          </a:p>
          <a:p>
            <a:r>
              <a:rPr lang="en-US" dirty="0" smtClean="0"/>
              <a:t>This Is the chart will </a:t>
            </a:r>
            <a:r>
              <a:rPr lang="en-US" dirty="0" err="1" smtClean="0"/>
              <a:t>will</a:t>
            </a:r>
            <a:r>
              <a:rPr lang="en-US" dirty="0" smtClean="0"/>
              <a:t> Tell That How Much work is done and is it as per The Estimation or not .</a:t>
            </a:r>
          </a:p>
          <a:p>
            <a:r>
              <a:rPr lang="en-US" dirty="0" smtClean="0"/>
              <a:t>One Estimation Line will be there </a:t>
            </a:r>
            <a:endParaRPr lang="en-IN" dirty="0"/>
          </a:p>
        </p:txBody>
      </p:sp>
    </p:spTree>
    <p:extLst>
      <p:ext uri="{BB962C8B-B14F-4D97-AF65-F5344CB8AC3E}">
        <p14:creationId xmlns:p14="http://schemas.microsoft.com/office/powerpoint/2010/main" val="3152339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the Agenda of Sprint planning, daily scrum and sprint retrospective meetings</a:t>
            </a:r>
            <a:br>
              <a:rPr lang="en-IN" dirty="0"/>
            </a:br>
            <a:endParaRPr lang="en-IN" dirty="0"/>
          </a:p>
        </p:txBody>
      </p:sp>
      <p:sp>
        <p:nvSpPr>
          <p:cNvPr id="3" name="Content Placeholder 2"/>
          <p:cNvSpPr>
            <a:spLocks noGrp="1"/>
          </p:cNvSpPr>
          <p:nvPr>
            <p:ph idx="1"/>
          </p:nvPr>
        </p:nvSpPr>
        <p:spPr/>
        <p:txBody>
          <a:bodyPr/>
          <a:lstStyle/>
          <a:p>
            <a:r>
              <a:rPr lang="en-US" dirty="0" smtClean="0"/>
              <a:t>Spring Planning Meeting is for discussions </a:t>
            </a:r>
            <a:r>
              <a:rPr lang="en-US" dirty="0"/>
              <a:t>about the ultimate objective of the sprint and the team's capacity</a:t>
            </a:r>
          </a:p>
          <a:p>
            <a:r>
              <a:rPr lang="en-US" dirty="0" smtClean="0"/>
              <a:t>In Daily Scrum Meeting Progress and roadblocks will be discussed .</a:t>
            </a:r>
          </a:p>
          <a:p>
            <a:r>
              <a:rPr lang="en-US" dirty="0" smtClean="0"/>
              <a:t>Spring retrospection is to analyze and improve the team performance . And is it as per the Product Owner Or Not </a:t>
            </a:r>
          </a:p>
        </p:txBody>
      </p:sp>
    </p:spTree>
    <p:extLst>
      <p:ext uri="{BB962C8B-B14F-4D97-AF65-F5344CB8AC3E}">
        <p14:creationId xmlns:p14="http://schemas.microsoft.com/office/powerpoint/2010/main" val="3409956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7322" y="808527"/>
            <a:ext cx="11180750" cy="5328162"/>
          </a:xfrm>
          <a:prstGeom prst="rect">
            <a:avLst/>
          </a:prstGeom>
        </p:spPr>
      </p:pic>
    </p:spTree>
    <p:extLst>
      <p:ext uri="{BB962C8B-B14F-4D97-AF65-F5344CB8AC3E}">
        <p14:creationId xmlns:p14="http://schemas.microsoft.com/office/powerpoint/2010/main" val="9155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493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Why Agile</vt:lpstr>
      <vt:lpstr>What Is Scrum</vt:lpstr>
      <vt:lpstr>Role Of Product Owner And Scrum Master</vt:lpstr>
      <vt:lpstr>PowerPoint Presentation</vt:lpstr>
      <vt:lpstr>Documents produced in scrum</vt:lpstr>
      <vt:lpstr>What is the Agenda of Sprint planning, daily scrum and sprint retrospective meetings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Agile</dc:title>
  <dc:creator>Gaurav Bhavsar</dc:creator>
  <cp:lastModifiedBy>Gaurav Bhavsar</cp:lastModifiedBy>
  <cp:revision>7</cp:revision>
  <dcterms:created xsi:type="dcterms:W3CDTF">2022-01-15T07:08:40Z</dcterms:created>
  <dcterms:modified xsi:type="dcterms:W3CDTF">2022-01-15T17:43:12Z</dcterms:modified>
</cp:coreProperties>
</file>