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2041-EEA3-4B0C-BE99-1A0C2BB9EADD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4AB-730B-4799-A474-8FDC3B440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7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2041-EEA3-4B0C-BE99-1A0C2BB9EADD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4AB-730B-4799-A474-8FDC3B440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067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2041-EEA3-4B0C-BE99-1A0C2BB9EADD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4AB-730B-4799-A474-8FDC3B440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816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2041-EEA3-4B0C-BE99-1A0C2BB9EADD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4AB-730B-4799-A474-8FDC3B440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873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2041-EEA3-4B0C-BE99-1A0C2BB9EADD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4AB-730B-4799-A474-8FDC3B440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526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2041-EEA3-4B0C-BE99-1A0C2BB9EADD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4AB-730B-4799-A474-8FDC3B440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866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2041-EEA3-4B0C-BE99-1A0C2BB9EADD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4AB-730B-4799-A474-8FDC3B440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68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2041-EEA3-4B0C-BE99-1A0C2BB9EADD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4AB-730B-4799-A474-8FDC3B440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03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2041-EEA3-4B0C-BE99-1A0C2BB9EADD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4AB-730B-4799-A474-8FDC3B440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43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2041-EEA3-4B0C-BE99-1A0C2BB9EADD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4AB-730B-4799-A474-8FDC3B440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870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2041-EEA3-4B0C-BE99-1A0C2BB9EADD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4AB-730B-4799-A474-8FDC3B440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24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2041-EEA3-4B0C-BE99-1A0C2BB9EADD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64AB-730B-4799-A474-8FDC3B440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17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DIGITAL HEARING AID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298" y="3929066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Ankur Agarwal(Y09UC216)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Hansraj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Gujar</a:t>
            </a:r>
            <a:r>
              <a:rPr lang="en-US" dirty="0" smtClean="0">
                <a:solidFill>
                  <a:schemeClr val="tx1"/>
                </a:solidFill>
              </a:rPr>
              <a:t>(Y09UC233)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Neeraj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Gupta(Y09UC254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Shrey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Upadhyay</a:t>
            </a:r>
            <a:r>
              <a:rPr lang="en-US" dirty="0" smtClean="0">
                <a:solidFill>
                  <a:schemeClr val="tx1"/>
                </a:solidFill>
              </a:rPr>
              <a:t>(Y09UC282</a:t>
            </a:r>
            <a:r>
              <a:rPr lang="en-US" dirty="0" smtClean="0"/>
              <a:t>)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Sumit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Gautam</a:t>
            </a:r>
            <a:r>
              <a:rPr lang="en-US" dirty="0" smtClean="0">
                <a:solidFill>
                  <a:schemeClr val="tx1"/>
                </a:solidFill>
              </a:rPr>
              <a:t>(Y09UC285)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8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successfully modeled a digital hearing aid in MATLAB by implementing a noise reduction filter, frequency shaper and an amplitude shaper for a given speech signal.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37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this project, we developed noise reduction, frequency, and amplitude filters for a configurable digital hearing aid (DHA).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3800" dirty="0" smtClean="0"/>
              <a:t>Why digital?</a:t>
            </a:r>
          </a:p>
          <a:p>
            <a:r>
              <a:rPr lang="en-US" dirty="0" smtClean="0"/>
              <a:t>Analog hearing aids yield significant limitations due to  </a:t>
            </a:r>
          </a:p>
          <a:p>
            <a:r>
              <a:rPr lang="en-US" dirty="0" smtClean="0"/>
              <a:t>Inadequate spectral shaping</a:t>
            </a:r>
          </a:p>
          <a:p>
            <a:r>
              <a:rPr lang="en-US" dirty="0" smtClean="0"/>
              <a:t>Narrow operating bandwidth</a:t>
            </a:r>
          </a:p>
          <a:p>
            <a:r>
              <a:rPr lang="en-US" dirty="0" smtClean="0"/>
              <a:t>Partial noise-reduction capability</a:t>
            </a:r>
          </a:p>
          <a:p>
            <a:r>
              <a:rPr lang="en-US" dirty="0" smtClean="0"/>
              <a:t>This leads to sub-optimal clarity and audibility restoration and  sub-optimal speech perception in noisy environments.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4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analog sound signal is converted into digital domain. </a:t>
            </a:r>
          </a:p>
          <a:p>
            <a:r>
              <a:rPr lang="en-US" dirty="0" smtClean="0"/>
              <a:t>The digital signal processor(filters) manipulates the signal without causing any distortion, so sounds come through more clearly and speech is easier to hear and understand.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56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highest frequency that most humans can hear is approximately 20 kHz. Therefore, before the signal enters the A/D converter, it will be </a:t>
            </a:r>
            <a:r>
              <a:rPr lang="en-US" dirty="0" err="1" smtClean="0"/>
              <a:t>lowpass</a:t>
            </a:r>
            <a:r>
              <a:rPr lang="en-US" dirty="0" smtClean="0"/>
              <a:t>-filtered to 20 kHz, which is also our sampling frequency. This will avoid aliasing during sampling.</a:t>
            </a:r>
          </a:p>
          <a:p>
            <a:r>
              <a:rPr lang="en-US" dirty="0" smtClean="0"/>
              <a:t>It does not operate in real-time, since we take in the entire speech signal and then manipulate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83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24891"/>
            <a:ext cx="52387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15145"/>
            <a:ext cx="5238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13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Noise reduction filter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External signals or Noise can be </a:t>
            </a:r>
            <a:r>
              <a:rPr lang="en-US" dirty="0" err="1" smtClean="0"/>
              <a:t>modelled</a:t>
            </a:r>
            <a:r>
              <a:rPr lang="en-US" dirty="0" smtClean="0"/>
              <a:t> using white </a:t>
            </a:r>
            <a:r>
              <a:rPr lang="en-US" dirty="0" err="1" smtClean="0"/>
              <a:t>gaussian</a:t>
            </a:r>
            <a:r>
              <a:rPr lang="en-US" dirty="0" smtClean="0"/>
              <a:t> noise.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 used the command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wdencmp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which performs noise reduction/compression using wavelets. It returns a de-noised version of the input signal using wavelet coefficients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thresholding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34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Frequency shaper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filter applies a gain greater than one to the frequencies that the user has difficulty hearing.</a:t>
            </a:r>
          </a:p>
          <a:p>
            <a:r>
              <a:rPr lang="en-US" dirty="0" smtClean="0"/>
              <a:t>As one of its parameters, the filter takes in a vector of frequencies, that define the user's hearing characteristics.</a:t>
            </a:r>
          </a:p>
          <a:p>
            <a:r>
              <a:rPr lang="en-US" dirty="0" smtClean="0"/>
              <a:t>For each range, the frequency shaper applies a certain gain based on the user's specific hearing characteristics . Thus, our frequency shaper is completely configurable to any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35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Amplitude shaper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Once the signal has been passed through the Noise Reduction Filter and the Frequency Shaper, it will be passed through our Amplitude Shaper .</a:t>
            </a:r>
          </a:p>
          <a:p>
            <a:endParaRPr lang="en-US" dirty="0" smtClean="0"/>
          </a:p>
          <a:p>
            <a:r>
              <a:rPr lang="en-US" dirty="0" smtClean="0"/>
              <a:t>We assume that the Frequency Shaper raises the frequencies that the user has difficulty hearing to sound pressure levels within his dynamic range of hearing.</a:t>
            </a:r>
          </a:p>
          <a:p>
            <a:endParaRPr lang="en-US" dirty="0" smtClean="0"/>
          </a:p>
          <a:p>
            <a:r>
              <a:rPr lang="en-US" dirty="0" smtClean="0"/>
              <a:t>Therefore, all that our Amplitude Shaper has to do is check, bit by bit, that output power does not exceed a given saturation level, </a:t>
            </a:r>
            <a:r>
              <a:rPr lang="en-US" dirty="0" err="1" smtClean="0"/>
              <a:t>Psat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49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noise is concentrated in the low power levels as well, the filter also removes a significant amount of noise. Output power is equal to zero for levels below </a:t>
            </a:r>
            <a:r>
              <a:rPr lang="en-US" dirty="0" err="1" smtClean="0"/>
              <a:t>Psat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23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452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 DIGITAL HEARING AID </vt:lpstr>
      <vt:lpstr>INTRODUCTION</vt:lpstr>
      <vt:lpstr>Working </vt:lpstr>
      <vt:lpstr>Assumptions </vt:lpstr>
      <vt:lpstr>Design </vt:lpstr>
      <vt:lpstr>Noise reduction filter </vt:lpstr>
      <vt:lpstr>Frequency shaper </vt:lpstr>
      <vt:lpstr>Amplitude shaper </vt:lpstr>
      <vt:lpstr>  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DIGITAL HEARING AID</dc:title>
  <dc:creator>ther0ckfreak</dc:creator>
  <cp:lastModifiedBy>Ankur Agarwal</cp:lastModifiedBy>
  <cp:revision>11</cp:revision>
  <dcterms:created xsi:type="dcterms:W3CDTF">2011-11-10T17:29:40Z</dcterms:created>
  <dcterms:modified xsi:type="dcterms:W3CDTF">2013-04-23T12:03:15Z</dcterms:modified>
</cp:coreProperties>
</file>