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goyal" userId="5c3985c3a2b5c301" providerId="LiveId" clId="{62F2DF29-D12A-4C74-A266-6A12595EEE0B}"/>
    <pc:docChg chg="modSld">
      <pc:chgData name="sumit goyal" userId="5c3985c3a2b5c301" providerId="LiveId" clId="{62F2DF29-D12A-4C74-A266-6A12595EEE0B}" dt="2023-09-06T06:54:08.767" v="208" actId="692"/>
      <pc:docMkLst>
        <pc:docMk/>
      </pc:docMkLst>
      <pc:sldChg chg="modSp mod">
        <pc:chgData name="sumit goyal" userId="5c3985c3a2b5c301" providerId="LiveId" clId="{62F2DF29-D12A-4C74-A266-6A12595EEE0B}" dt="2023-09-06T06:45:18.969" v="2" actId="2085"/>
        <pc:sldMkLst>
          <pc:docMk/>
          <pc:sldMk cId="4081909181" sldId="256"/>
        </pc:sldMkLst>
        <pc:spChg chg="mod">
          <ac:chgData name="sumit goyal" userId="5c3985c3a2b5c301" providerId="LiveId" clId="{62F2DF29-D12A-4C74-A266-6A12595EEE0B}" dt="2023-09-06T06:45:18.969" v="2" actId="2085"/>
          <ac:spMkLst>
            <pc:docMk/>
            <pc:sldMk cId="4081909181" sldId="256"/>
            <ac:spMk id="4" creationId="{532121EC-E7E1-59DB-706A-E4824F683478}"/>
          </ac:spMkLst>
        </pc:spChg>
      </pc:sldChg>
      <pc:sldChg chg="modSp mod">
        <pc:chgData name="sumit goyal" userId="5c3985c3a2b5c301" providerId="LiveId" clId="{62F2DF29-D12A-4C74-A266-6A12595EEE0B}" dt="2023-09-06T06:54:08.767" v="208" actId="692"/>
        <pc:sldMkLst>
          <pc:docMk/>
          <pc:sldMk cId="603898407" sldId="258"/>
        </pc:sldMkLst>
        <pc:spChg chg="mod">
          <ac:chgData name="sumit goyal" userId="5c3985c3a2b5c301" providerId="LiveId" clId="{62F2DF29-D12A-4C74-A266-6A12595EEE0B}" dt="2023-09-06T06:54:08.767" v="208" actId="692"/>
          <ac:spMkLst>
            <pc:docMk/>
            <pc:sldMk cId="603898407" sldId="258"/>
            <ac:spMk id="4" creationId="{532121EC-E7E1-59DB-706A-E4824F6834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D82A-9491-839B-16DB-BA7F6749C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8FEE7-5EA3-3D56-8392-84558AE7F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3484-D4BF-4AA5-75CA-9410BCDB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7DCD-D449-ED96-8DB9-237C0C38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F06F-229A-54D6-060F-EB9BEFF4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091-E6FD-13CF-934F-19CDF046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FDC39-829F-038F-41AC-289F7EB2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17C6-79E4-B749-F3F2-86AF0BFF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61BA-81F9-021C-CB59-B487416E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6462-15BD-6BBB-476E-260C0861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FFC02-FEED-7685-8DC6-3A04CD917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7872A-3FB0-1150-8722-A2A86944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498-D963-A393-9A3C-19A50A2A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128B-6E7E-85D4-4431-6E38AA61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F45F-44F7-E24E-743A-B51895B9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D910-ED19-391D-3A0F-41C6C897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554E-CC0A-0FDA-88AB-C9CDB56E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B1CB-58B3-D3B6-CDFB-3B8DA368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F24B-C5C6-5EDC-C4FF-E6227B0E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391F-0B6B-19BE-3C6F-FF7B5BB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D5A0-4DB0-D669-A4E6-95525A7E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1528-3594-8916-9AE5-4991CBD1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44E6-E301-F6D1-3683-CD80748A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EE94-7AE1-69E1-C42A-3180635B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EEE7C-C80B-8614-591B-BCFD04ED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942D-A4CB-B8E4-33A3-A96A2B60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0D56-8D70-F7B6-37B1-D168CBFEB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66735-DD95-3B38-937B-FD0A545A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E2AD3-AE2B-4D70-8510-D22AC2DE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8A6C3-DE85-20EF-D7DC-B5925302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DFCF6-9B96-CC6B-3276-A7739888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E0E0-68A4-A54E-DE2A-88DD1A72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72D2E-2144-65ED-7896-98659661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A094C-253A-B3BB-A1EA-1505F8C38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64044-2A8A-6E3D-F592-482FD9728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36537-7D9B-AEDA-631B-4C8DCB884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9AEA4-6517-F019-EBC3-AAAE60EE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3203D-F3FC-A8B2-0F31-C521DF06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53BFE-1B3B-91FF-C3A8-F2B3AA15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A099-AD63-E13F-B3FE-8A007EC8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4BFC4-E9BB-61A7-E177-9F083467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BEF25-506B-0947-28B1-A9B798AC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D8699-8EB1-D8AD-130C-59238E57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F4397-681D-CB14-6ACA-9068E816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6D60D-6B72-142C-0A88-65CC672D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8E933-5C18-7E97-443C-E7D4E529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0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DF0-A09F-DC9E-AF43-AC53E9CF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5C19-8820-3C15-E594-410F559B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0EB71-40A4-6569-F544-621C1A826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C194E-4A2D-5D17-ACA1-889135DF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2235E-4A48-9416-4EEE-25CDE479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3E48-B377-F3F1-DD7A-F7820A46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5A22-42FB-D54E-EEE5-C01C43D4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465F4-DEF9-0C65-9B3E-FD8D626D0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F3A17-6B10-C829-5D20-BC9EB0A04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54C6E-2B8C-81B4-0915-05C3B2F2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439A4-A46A-E730-E15E-E758AB34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47F87-238B-37C3-3171-008D4F02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F7279-3DCE-6450-4A7D-AE513A82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1F6F4-0726-7359-78B2-ABBA416A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A812-DD1E-FDFB-7992-1C7CFE971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E276-B7A3-42EC-9CB7-BF273C74D85E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AB72-D383-611F-35A9-60D7EF49E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A7DD-D747-6C57-A098-FF51ECF2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DA3C-C5DF-4B20-A16A-C2C3510AE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2121EC-E7E1-59DB-706A-E4824F683478}"/>
              </a:ext>
            </a:extLst>
          </p:cNvPr>
          <p:cNvSpPr/>
          <p:nvPr/>
        </p:nvSpPr>
        <p:spPr>
          <a:xfrm>
            <a:off x="3810000" y="1143000"/>
            <a:ext cx="4572000" cy="45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2121EC-E7E1-59DB-706A-E4824F683478}"/>
              </a:ext>
            </a:extLst>
          </p:cNvPr>
          <p:cNvSpPr/>
          <p:nvPr/>
        </p:nvSpPr>
        <p:spPr>
          <a:xfrm>
            <a:off x="3810000" y="1143000"/>
            <a:ext cx="4572000" cy="4572000"/>
          </a:xfrm>
          <a:prstGeom prst="ellipse">
            <a:avLst/>
          </a:prstGeom>
          <a:solidFill>
            <a:schemeClr val="tx1"/>
          </a:solidFill>
          <a:ln w="57150">
            <a:gradFill>
              <a:gsLst>
                <a:gs pos="0">
                  <a:schemeClr val="accent1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4EF6-6DF8-2AFA-06CA-F3DEB7D6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F371-A305-CC44-A419-784A8FB8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goyal</dc:creator>
  <cp:lastModifiedBy>sumit goyal</cp:lastModifiedBy>
  <cp:revision>1</cp:revision>
  <dcterms:created xsi:type="dcterms:W3CDTF">2023-09-06T06:32:50Z</dcterms:created>
  <dcterms:modified xsi:type="dcterms:W3CDTF">2023-09-06T06:54:27Z</dcterms:modified>
</cp:coreProperties>
</file>